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1" r:id="rId4"/>
    <p:sldMasterId id="2147483669" r:id="rId5"/>
    <p:sldMasterId id="2147483671" r:id="rId6"/>
    <p:sldMasterId id="2147483673" r:id="rId7"/>
    <p:sldMasterId id="2147483677" r:id="rId8"/>
    <p:sldMasterId id="2147483682" r:id="rId9"/>
    <p:sldMasterId id="2147483684" r:id="rId10"/>
    <p:sldMasterId id="2147483694" r:id="rId11"/>
    <p:sldMasterId id="2147483712" r:id="rId12"/>
  </p:sldMasterIdLst>
  <p:notesMasterIdLst>
    <p:notesMasterId r:id="rId25"/>
  </p:notesMasterIdLst>
  <p:sldIdLst>
    <p:sldId id="396" r:id="rId13"/>
    <p:sldId id="397" r:id="rId14"/>
    <p:sldId id="463" r:id="rId15"/>
    <p:sldId id="460" r:id="rId16"/>
    <p:sldId id="461" r:id="rId17"/>
    <p:sldId id="462" r:id="rId18"/>
    <p:sldId id="495" r:id="rId19"/>
    <p:sldId id="494" r:id="rId20"/>
    <p:sldId id="498" r:id="rId21"/>
    <p:sldId id="500" r:id="rId22"/>
    <p:sldId id="502" r:id="rId23"/>
    <p:sldId id="493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ksymilian Kochański" initials="MK" lastIdx="3" clrIdx="0">
    <p:extLst>
      <p:ext uri="{19B8F6BF-5375-455C-9EA6-DF929625EA0E}">
        <p15:presenceInfo xmlns:p15="http://schemas.microsoft.com/office/powerpoint/2012/main" userId="S::maksymilian.kochanski@proakademia.eu::16ac380d-6ab7-481a-bd4b-3d0b132504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B5A"/>
    <a:srgbClr val="00ABA1"/>
    <a:srgbClr val="46B384"/>
    <a:srgbClr val="FF7AF1"/>
    <a:srgbClr val="2BA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9" autoAdjust="0"/>
    <p:restoredTop sz="84340" autoAdjust="0"/>
  </p:normalViewPr>
  <p:slideViewPr>
    <p:cSldViewPr snapToGrid="0">
      <p:cViewPr varScale="1">
        <p:scale>
          <a:sx n="105" d="100"/>
          <a:sy n="105" d="100"/>
        </p:scale>
        <p:origin x="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F1B7B-E3C6-5946-81E8-831FE58EDDA6}" type="datetimeFigureOut">
              <a:rPr lang="pl-PL" smtClean="0"/>
              <a:t>22.10.2021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A7B2F-E3AC-D648-8A36-6B56B67A592A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93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A7B2F-E3AC-D648-8A36-6B56B67A592A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50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7B2F-E3AC-D648-8A36-6B56B67A592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51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C17ED-549A-6747-A572-C8A82AE22997}" type="slidenum">
              <a:rPr kumimoji="0" lang="en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20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C17ED-549A-6747-A572-C8A82AE22997}" type="slidenum">
              <a:rPr kumimoji="0" lang="en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74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773238"/>
            <a:ext cx="10944000" cy="64762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latin typeface="Lucida Sans" panose="020B0602030504020204" pitchFamily="34" charset="0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2300" y="2636912"/>
            <a:ext cx="10950112" cy="33844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57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7908"/>
          </a:xfrm>
          <a:prstGeom prst="rect">
            <a:avLst/>
          </a:prstGeo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 smtClean="0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773238"/>
            <a:ext cx="10945702" cy="42481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noProof="0" dirty="0" smtClean="0"/>
              <a:t>Listing</a:t>
            </a:r>
          </a:p>
          <a:p>
            <a:pPr lvl="1"/>
            <a:r>
              <a:rPr lang="de-DE" noProof="0" dirty="0" smtClean="0"/>
              <a:t>Listing 1</a:t>
            </a:r>
          </a:p>
          <a:p>
            <a:pPr lvl="2"/>
            <a:r>
              <a:rPr lang="de-DE" noProof="0" dirty="0" smtClean="0"/>
              <a:t>Listing 2</a:t>
            </a:r>
          </a:p>
          <a:p>
            <a:pPr lvl="3"/>
            <a:r>
              <a:rPr lang="de-DE" noProof="0" dirty="0" smtClean="0"/>
              <a:t>Listing 3</a:t>
            </a:r>
          </a:p>
          <a:p>
            <a:pPr lvl="4"/>
            <a:r>
              <a:rPr lang="de-DE" noProof="0" dirty="0" smtClean="0"/>
              <a:t>Listing 4</a:t>
            </a:r>
            <a:endParaRPr lang="de-DE" noProof="0" dirty="0"/>
          </a:p>
        </p:txBody>
      </p:sp>
      <p:sp>
        <p:nvSpPr>
          <p:cNvPr id="8" name="Textfeld 22"/>
          <p:cNvSpPr txBox="1"/>
          <p:nvPr userDrawn="1"/>
        </p:nvSpPr>
        <p:spPr>
          <a:xfrm>
            <a:off x="839416" y="630932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Page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 dirty="0" smtClean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 dirty="0" smtClean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01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352" y="224653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de-DE" err="1"/>
              <a:t>NewTRENDs</a:t>
            </a: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263352" y="3572098"/>
            <a:ext cx="4897438" cy="208915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Presentation</a:t>
            </a:r>
            <a:r>
              <a:rPr lang="de-DE"/>
              <a:t> XXX</a:t>
            </a:r>
          </a:p>
          <a:p>
            <a:pPr lvl="0"/>
            <a:r>
              <a:rPr lang="de-DE"/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424430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Impressum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911225" y="1773238"/>
            <a:ext cx="10440988" cy="4103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12212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622300" y="1556792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7034" y="1628621"/>
            <a:ext cx="10939266" cy="433397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8140"/>
          </a:xfrm>
          <a:prstGeom prst="rect">
            <a:avLst/>
          </a:prstGeo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170F1F-CE34-3842-8EA5-50DB2E6D5E69}"/>
              </a:ext>
            </a:extLst>
          </p:cNvPr>
          <p:cNvGrpSpPr/>
          <p:nvPr userDrawn="1"/>
        </p:nvGrpSpPr>
        <p:grpSpPr>
          <a:xfrm>
            <a:off x="119336" y="105385"/>
            <a:ext cx="4144617" cy="397566"/>
            <a:chOff x="1117408" y="6203422"/>
            <a:chExt cx="4144617" cy="397566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A1C04C45-1BCF-CB45-9CD7-D601778B10BB}"/>
                </a:ext>
              </a:extLst>
            </p:cNvPr>
            <p:cNvSpPr txBox="1">
              <a:spLocks/>
            </p:cNvSpPr>
            <p:nvPr/>
          </p:nvSpPr>
          <p:spPr>
            <a:xfrm>
              <a:off x="1839619" y="6203422"/>
              <a:ext cx="3422406" cy="3433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marL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  <a:defRPr sz="3200" b="0" i="0" kern="12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800">
                  <a:solidFill>
                    <a:schemeClr val="tx1"/>
                  </a:solidFill>
                </a:rPr>
                <a:t>This project has received funding from the European Union’s Horizon 2020 research and innovation programme under grant agreement no. 893311.</a:t>
              </a:r>
              <a:endParaRPr lang="en-PL" sz="800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9FEBE3-F5A3-664F-9D8C-E586936F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08" y="6203422"/>
              <a:ext cx="596349" cy="397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018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7908"/>
          </a:xfrm>
          <a:prstGeom prst="rect">
            <a:avLst/>
          </a:prstGeo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773238"/>
            <a:ext cx="10945702" cy="42481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noProof="0"/>
              <a:t>Listing</a:t>
            </a:r>
          </a:p>
          <a:p>
            <a:pPr lvl="1"/>
            <a:r>
              <a:rPr lang="de-DE" noProof="0"/>
              <a:t>Listing 1</a:t>
            </a:r>
          </a:p>
          <a:p>
            <a:pPr lvl="2"/>
            <a:r>
              <a:rPr lang="de-DE" noProof="0"/>
              <a:t>Listing 2</a:t>
            </a:r>
          </a:p>
          <a:p>
            <a:pPr lvl="3"/>
            <a:r>
              <a:rPr lang="de-DE" noProof="0"/>
              <a:t>Listing 3</a:t>
            </a:r>
          </a:p>
          <a:p>
            <a:pPr lvl="4"/>
            <a:r>
              <a:rPr lang="de-DE" noProof="0"/>
              <a:t>Listing 4</a:t>
            </a:r>
          </a:p>
        </p:txBody>
      </p:sp>
      <p:sp>
        <p:nvSpPr>
          <p:cNvPr id="8" name="Textfeld 22"/>
          <p:cNvSpPr txBox="1"/>
          <p:nvPr userDrawn="1"/>
        </p:nvSpPr>
        <p:spPr>
          <a:xfrm>
            <a:off x="839416" y="630932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Page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513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22"/>
          <p:cNvSpPr txBox="1"/>
          <p:nvPr userDrawn="1"/>
        </p:nvSpPr>
        <p:spPr>
          <a:xfrm>
            <a:off x="839416" y="630932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Page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1" y="1773238"/>
            <a:ext cx="10874300" cy="42480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>
                <a:latin typeface="Lucida Sans" panose="020B0602030504020204" pitchFamily="34" charset="0"/>
              </a:defRPr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>
                <a:latin typeface="Lucida Sans" panose="020B0602030504020204" pitchFamily="34" charset="0"/>
              </a:defRPr>
            </a:lvl3pPr>
            <a:lvl4pPr marL="1440000">
              <a:defRPr>
                <a:latin typeface="Lucida Sans" panose="020B0602030504020204" pitchFamily="34" charset="0"/>
              </a:defRPr>
            </a:lvl4pPr>
            <a:lvl5pPr marL="1800000" indent="-360000"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noProof="0"/>
              <a:t>Listing</a:t>
            </a:r>
          </a:p>
          <a:p>
            <a:pPr lvl="1"/>
            <a:r>
              <a:rPr lang="de-DE" noProof="0"/>
              <a:t>Listing 1</a:t>
            </a:r>
          </a:p>
          <a:p>
            <a:pPr lvl="2"/>
            <a:r>
              <a:rPr lang="de-DE" noProof="0"/>
              <a:t>Listing 2</a:t>
            </a:r>
          </a:p>
          <a:p>
            <a:pPr lvl="3"/>
            <a:r>
              <a:rPr lang="de-DE" noProof="0"/>
              <a:t>Listing 3</a:t>
            </a:r>
          </a:p>
          <a:p>
            <a:pPr lvl="4"/>
            <a:r>
              <a:rPr lang="de-DE" noProof="0"/>
              <a:t>Listing 4</a:t>
            </a:r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622300" y="1556792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8140"/>
          </a:xfrm>
          <a:prstGeom prst="rect">
            <a:avLst/>
          </a:prstGeo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59502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622300" y="1556792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7034" y="1628621"/>
            <a:ext cx="10939266" cy="433397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8140"/>
          </a:xfrm>
          <a:prstGeom prst="rect">
            <a:avLst/>
          </a:prstGeo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170F1F-CE34-3842-8EA5-50DB2E6D5E69}"/>
              </a:ext>
            </a:extLst>
          </p:cNvPr>
          <p:cNvGrpSpPr/>
          <p:nvPr userDrawn="1"/>
        </p:nvGrpSpPr>
        <p:grpSpPr>
          <a:xfrm>
            <a:off x="119336" y="105385"/>
            <a:ext cx="4144617" cy="397566"/>
            <a:chOff x="1117408" y="6203422"/>
            <a:chExt cx="4144617" cy="397566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A1C04C45-1BCF-CB45-9CD7-D601778B10BB}"/>
                </a:ext>
              </a:extLst>
            </p:cNvPr>
            <p:cNvSpPr txBox="1">
              <a:spLocks/>
            </p:cNvSpPr>
            <p:nvPr/>
          </p:nvSpPr>
          <p:spPr>
            <a:xfrm>
              <a:off x="1839619" y="6203422"/>
              <a:ext cx="3422406" cy="3433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marL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  <a:defRPr sz="3200" b="0" i="0" kern="12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800">
                  <a:solidFill>
                    <a:schemeClr val="tx1"/>
                  </a:solidFill>
                </a:rPr>
                <a:t>This project has received funding from the European Union’s Horizon 2020 research and innovation programme under grant agreement no. 893311.</a:t>
              </a:r>
              <a:endParaRPr lang="x-none" sz="800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9FEBE3-F5A3-664F-9D8C-E586936F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408" y="6203422"/>
              <a:ext cx="596349" cy="397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944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7908"/>
          </a:xfrm>
          <a:prstGeom prst="rect">
            <a:avLst/>
          </a:prstGeo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773238"/>
            <a:ext cx="10945702" cy="42481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 noProof="0"/>
              <a:t>Listing</a:t>
            </a:r>
          </a:p>
          <a:p>
            <a:pPr lvl="1"/>
            <a:r>
              <a:rPr lang="de-DE" noProof="0"/>
              <a:t>Listing 1</a:t>
            </a:r>
          </a:p>
          <a:p>
            <a:pPr lvl="2"/>
            <a:r>
              <a:rPr lang="de-DE" noProof="0"/>
              <a:t>Listing 2</a:t>
            </a:r>
          </a:p>
          <a:p>
            <a:pPr lvl="3"/>
            <a:r>
              <a:rPr lang="de-DE" noProof="0"/>
              <a:t>Listing 3</a:t>
            </a:r>
          </a:p>
          <a:p>
            <a:pPr lvl="4"/>
            <a:r>
              <a:rPr lang="de-DE" noProof="0"/>
              <a:t>Listing 4</a:t>
            </a:r>
          </a:p>
        </p:txBody>
      </p:sp>
      <p:sp>
        <p:nvSpPr>
          <p:cNvPr id="8" name="Textfeld 22"/>
          <p:cNvSpPr txBox="1"/>
          <p:nvPr userDrawn="1"/>
        </p:nvSpPr>
        <p:spPr>
          <a:xfrm>
            <a:off x="839416" y="630932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Page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568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352" y="224653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de-DE" err="1"/>
              <a:t>NewTRENDs</a:t>
            </a: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263352" y="3572098"/>
            <a:ext cx="4897438" cy="208915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Presentation</a:t>
            </a:r>
            <a:r>
              <a:rPr lang="de-DE"/>
              <a:t> XXX</a:t>
            </a:r>
          </a:p>
          <a:p>
            <a:pPr lvl="0"/>
            <a:r>
              <a:rPr lang="de-DE"/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1685830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773238"/>
            <a:ext cx="10944000" cy="64762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latin typeface="Lucida Sans" panose="020B0602030504020204" pitchFamily="34" charset="0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2300" y="2636912"/>
            <a:ext cx="10950112" cy="338447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15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8140"/>
          </a:xfrm>
          <a:prstGeom prst="rect">
            <a:avLst/>
          </a:prstGeom>
          <a:noFill/>
        </p:spPr>
        <p:txBody>
          <a:bodyPr/>
          <a:lstStyle>
            <a:lvl1pPr marL="0" indent="0">
              <a:defRPr sz="3200" b="0" cap="all" spc="300" baseline="0">
                <a:solidFill>
                  <a:schemeClr val="tx1"/>
                </a:solidFill>
                <a:latin typeface="Lucida Sans" panose="020B0602030504020204" pitchFamily="34" charset="0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773238"/>
            <a:ext cx="10944000" cy="64762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latin typeface="Lucida Sans" panose="020B0602030504020204" pitchFamily="34" charset="0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2" name="Line 13"/>
          <p:cNvSpPr>
            <a:spLocks noChangeShapeType="1"/>
          </p:cNvSpPr>
          <p:nvPr userDrawn="1"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7"/>
          <p:cNvSpPr>
            <a:spLocks noChangeShapeType="1"/>
          </p:cNvSpPr>
          <p:nvPr userDrawn="1"/>
        </p:nvSpPr>
        <p:spPr bwMode="auto">
          <a:xfrm flipV="1">
            <a:off x="625700" y="6093296"/>
            <a:ext cx="10944000" cy="0"/>
          </a:xfrm>
          <a:prstGeom prst="line">
            <a:avLst/>
          </a:prstGeom>
          <a:noFill/>
          <a:ln w="19050">
            <a:solidFill>
              <a:srgbClr val="00B5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AutoShape 6"/>
          <p:cNvSpPr>
            <a:spLocks/>
          </p:cNvSpPr>
          <p:nvPr userDrawn="1"/>
        </p:nvSpPr>
        <p:spPr bwMode="auto">
          <a:xfrm rot="10800000">
            <a:off x="11316859" y="-9585"/>
            <a:ext cx="875141" cy="834801"/>
          </a:xfrm>
          <a:custGeom>
            <a:avLst/>
            <a:gdLst>
              <a:gd name="T0" fmla="*/ 0 w 7476"/>
              <a:gd name="T1" fmla="+- 0 11055 11055"/>
              <a:gd name="T2" fmla="*/ 11055 h 5783"/>
              <a:gd name="T3" fmla="*/ 7476 w 7476"/>
              <a:gd name="T4" fmla="+- 0 16838 11055"/>
              <a:gd name="T5" fmla="*/ 16838 h 5783"/>
              <a:gd name="T6" fmla="*/ 7460 w 7476"/>
              <a:gd name="T7" fmla="+- 0 15560 11055"/>
              <a:gd name="T8" fmla="*/ 15560 h 5783"/>
              <a:gd name="T9" fmla="*/ 7455 w 7476"/>
              <a:gd name="T10" fmla="+- 0 15408 11055"/>
              <a:gd name="T11" fmla="*/ 15408 h 5783"/>
              <a:gd name="T12" fmla="*/ 7444 w 7476"/>
              <a:gd name="T13" fmla="+- 0 15257 11055"/>
              <a:gd name="T14" fmla="*/ 15257 h 5783"/>
              <a:gd name="T15" fmla="*/ 7429 w 7476"/>
              <a:gd name="T16" fmla="+- 0 15107 11055"/>
              <a:gd name="T17" fmla="*/ 15107 h 5783"/>
              <a:gd name="T18" fmla="*/ 7409 w 7476"/>
              <a:gd name="T19" fmla="+- 0 14959 11055"/>
              <a:gd name="T20" fmla="*/ 14959 h 5783"/>
              <a:gd name="T21" fmla="*/ 7384 w 7476"/>
              <a:gd name="T22" fmla="+- 0 14813 11055"/>
              <a:gd name="T23" fmla="*/ 14813 h 5783"/>
              <a:gd name="T24" fmla="*/ 7355 w 7476"/>
              <a:gd name="T25" fmla="+- 0 14668 11055"/>
              <a:gd name="T26" fmla="*/ 14668 h 5783"/>
              <a:gd name="T27" fmla="*/ 7321 w 7476"/>
              <a:gd name="T28" fmla="+- 0 14524 11055"/>
              <a:gd name="T29" fmla="*/ 14524 h 5783"/>
              <a:gd name="T30" fmla="*/ 7283 w 7476"/>
              <a:gd name="T31" fmla="+- 0 14383 11055"/>
              <a:gd name="T32" fmla="*/ 14383 h 5783"/>
              <a:gd name="T33" fmla="*/ 7241 w 7476"/>
              <a:gd name="T34" fmla="+- 0 14243 11055"/>
              <a:gd name="T35" fmla="*/ 14243 h 5783"/>
              <a:gd name="T36" fmla="*/ 7194 w 7476"/>
              <a:gd name="T37" fmla="+- 0 14105 11055"/>
              <a:gd name="T38" fmla="*/ 14105 h 5783"/>
              <a:gd name="T39" fmla="*/ 7143 w 7476"/>
              <a:gd name="T40" fmla="+- 0 13970 11055"/>
              <a:gd name="T41" fmla="*/ 13970 h 5783"/>
              <a:gd name="T42" fmla="*/ 7088 w 7476"/>
              <a:gd name="T43" fmla="+- 0 13836 11055"/>
              <a:gd name="T44" fmla="*/ 13836 h 5783"/>
              <a:gd name="T45" fmla="*/ 7029 w 7476"/>
              <a:gd name="T46" fmla="+- 0 13705 11055"/>
              <a:gd name="T47" fmla="*/ 13705 h 5783"/>
              <a:gd name="T48" fmla="*/ 6966 w 7476"/>
              <a:gd name="T49" fmla="+- 0 13575 11055"/>
              <a:gd name="T50" fmla="*/ 13575 h 5783"/>
              <a:gd name="T51" fmla="*/ 6899 w 7476"/>
              <a:gd name="T52" fmla="+- 0 13448 11055"/>
              <a:gd name="T53" fmla="*/ 13448 h 5783"/>
              <a:gd name="T54" fmla="*/ 6828 w 7476"/>
              <a:gd name="T55" fmla="+- 0 13324 11055"/>
              <a:gd name="T56" fmla="*/ 13324 h 5783"/>
              <a:gd name="T57" fmla="*/ 6753 w 7476"/>
              <a:gd name="T58" fmla="+- 0 13202 11055"/>
              <a:gd name="T59" fmla="*/ 13202 h 5783"/>
              <a:gd name="T60" fmla="*/ 6675 w 7476"/>
              <a:gd name="T61" fmla="+- 0 13082 11055"/>
              <a:gd name="T62" fmla="*/ 13082 h 5783"/>
              <a:gd name="T63" fmla="*/ 6593 w 7476"/>
              <a:gd name="T64" fmla="+- 0 12965 11055"/>
              <a:gd name="T65" fmla="*/ 12965 h 5783"/>
              <a:gd name="T66" fmla="*/ 6508 w 7476"/>
              <a:gd name="T67" fmla="+- 0 12851 11055"/>
              <a:gd name="T68" fmla="*/ 12851 h 5783"/>
              <a:gd name="T69" fmla="*/ 6419 w 7476"/>
              <a:gd name="T70" fmla="+- 0 12740 11055"/>
              <a:gd name="T71" fmla="*/ 12740 h 5783"/>
              <a:gd name="T72" fmla="*/ 6327 w 7476"/>
              <a:gd name="T73" fmla="+- 0 12631 11055"/>
              <a:gd name="T74" fmla="*/ 12631 h 5783"/>
              <a:gd name="T75" fmla="*/ 6232 w 7476"/>
              <a:gd name="T76" fmla="+- 0 12526 11055"/>
              <a:gd name="T77" fmla="*/ 12526 h 5783"/>
              <a:gd name="T78" fmla="*/ 6134 w 7476"/>
              <a:gd name="T79" fmla="+- 0 12423 11055"/>
              <a:gd name="T80" fmla="*/ 12423 h 5783"/>
              <a:gd name="T81" fmla="*/ 6032 w 7476"/>
              <a:gd name="T82" fmla="+- 0 12323 11055"/>
              <a:gd name="T83" fmla="*/ 12323 h 5783"/>
              <a:gd name="T84" fmla="*/ 5927 w 7476"/>
              <a:gd name="T85" fmla="+- 0 12227 11055"/>
              <a:gd name="T86" fmla="*/ 12227 h 5783"/>
              <a:gd name="T87" fmla="*/ 5820 w 7476"/>
              <a:gd name="T88" fmla="+- 0 12134 11055"/>
              <a:gd name="T89" fmla="*/ 12134 h 5783"/>
              <a:gd name="T90" fmla="*/ 5709 w 7476"/>
              <a:gd name="T91" fmla="+- 0 12044 11055"/>
              <a:gd name="T92" fmla="*/ 12044 h 5783"/>
              <a:gd name="T93" fmla="*/ 5596 w 7476"/>
              <a:gd name="T94" fmla="+- 0 11958 11055"/>
              <a:gd name="T95" fmla="*/ 11958 h 5783"/>
              <a:gd name="T96" fmla="*/ 5480 w 7476"/>
              <a:gd name="T97" fmla="+- 0 11875 11055"/>
              <a:gd name="T98" fmla="*/ 11875 h 5783"/>
              <a:gd name="T99" fmla="*/ 5361 w 7476"/>
              <a:gd name="T100" fmla="+- 0 11795 11055"/>
              <a:gd name="T101" fmla="*/ 11795 h 5783"/>
              <a:gd name="T102" fmla="*/ 5240 w 7476"/>
              <a:gd name="T103" fmla="+- 0 11720 11055"/>
              <a:gd name="T104" fmla="*/ 11720 h 5783"/>
              <a:gd name="T105" fmla="*/ 5116 w 7476"/>
              <a:gd name="T106" fmla="+- 0 11647 11055"/>
              <a:gd name="T107" fmla="*/ 11647 h 5783"/>
              <a:gd name="T108" fmla="*/ 4990 w 7476"/>
              <a:gd name="T109" fmla="+- 0 11579 11055"/>
              <a:gd name="T110" fmla="*/ 11579 h 5783"/>
              <a:gd name="T111" fmla="*/ 4862 w 7476"/>
              <a:gd name="T112" fmla="+- 0 11515 11055"/>
              <a:gd name="T113" fmla="*/ 11515 h 5783"/>
              <a:gd name="T114" fmla="*/ 4731 w 7476"/>
              <a:gd name="T115" fmla="+- 0 11454 11055"/>
              <a:gd name="T116" fmla="*/ 11454 h 5783"/>
              <a:gd name="T117" fmla="*/ 4598 w 7476"/>
              <a:gd name="T118" fmla="+- 0 11397 11055"/>
              <a:gd name="T119" fmla="*/ 11397 h 5783"/>
              <a:gd name="T120" fmla="*/ 4463 w 7476"/>
              <a:gd name="T121" fmla="+- 0 11345 11055"/>
              <a:gd name="T122" fmla="*/ 11345 h 5783"/>
              <a:gd name="T123" fmla="*/ 4326 w 7476"/>
              <a:gd name="T124" fmla="+- 0 11297 11055"/>
              <a:gd name="T125" fmla="*/ 11297 h 5783"/>
              <a:gd name="T126" fmla="*/ 4188 w 7476"/>
              <a:gd name="T127" fmla="+- 0 11253 11055"/>
              <a:gd name="T128" fmla="*/ 11253 h 5783"/>
              <a:gd name="T129" fmla="*/ 4047 w 7476"/>
              <a:gd name="T130" fmla="+- 0 11213 11055"/>
              <a:gd name="T131" fmla="*/ 11213 h 5783"/>
              <a:gd name="T132" fmla="*/ 3904 w 7476"/>
              <a:gd name="T133" fmla="+- 0 11177 11055"/>
              <a:gd name="T134" fmla="*/ 11177 h 5783"/>
              <a:gd name="T135" fmla="*/ 3760 w 7476"/>
              <a:gd name="T136" fmla="+- 0 11147 11055"/>
              <a:gd name="T137" fmla="*/ 11147 h 5783"/>
              <a:gd name="T138" fmla="*/ 3614 w 7476"/>
              <a:gd name="T139" fmla="+- 0 11120 11055"/>
              <a:gd name="T140" fmla="*/ 11120 h 5783"/>
              <a:gd name="T141" fmla="*/ 3467 w 7476"/>
              <a:gd name="T142" fmla="+- 0 11098 11055"/>
              <a:gd name="T143" fmla="*/ 11098 h 5783"/>
              <a:gd name="T144" fmla="*/ 3318 w 7476"/>
              <a:gd name="T145" fmla="+- 0 11081 11055"/>
              <a:gd name="T146" fmla="*/ 11081 h 5783"/>
              <a:gd name="T147" fmla="*/ 3167 w 7476"/>
              <a:gd name="T148" fmla="+- 0 11069 11055"/>
              <a:gd name="T149" fmla="*/ 11069 h 5783"/>
              <a:gd name="T150" fmla="*/ 3016 w 7476"/>
              <a:gd name="T151" fmla="+- 0 11062 11055"/>
              <a:gd name="T152" fmla="*/ 11062 h 5783"/>
              <a:gd name="T153" fmla="*/ 2741 w 7476"/>
              <a:gd name="T154" fmla="+- 0 11056 11055"/>
              <a:gd name="T155" fmla="*/ 11056 h 5783"/>
              <a:gd name="T156" fmla="*/ 2904 w 7476"/>
              <a:gd name="T157" fmla="+- 0 11055 11055"/>
              <a:gd name="T158" fmla="*/ 11055 h 5783"/>
              <a:gd name="T159" fmla="*/ 3003 w 7476"/>
              <a:gd name="T160" fmla="+- 0 11056 11055"/>
              <a:gd name="T161" fmla="*/ 11056 h 578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  <a:cxn ang="0">
                <a:pos x="T24" y="T26"/>
              </a:cxn>
              <a:cxn ang="0">
                <a:pos x="T27" y="T29"/>
              </a:cxn>
              <a:cxn ang="0">
                <a:pos x="T30" y="T32"/>
              </a:cxn>
              <a:cxn ang="0">
                <a:pos x="T33" y="T35"/>
              </a:cxn>
              <a:cxn ang="0">
                <a:pos x="T36" y="T38"/>
              </a:cxn>
              <a:cxn ang="0">
                <a:pos x="T39" y="T41"/>
              </a:cxn>
              <a:cxn ang="0">
                <a:pos x="T42" y="T44"/>
              </a:cxn>
              <a:cxn ang="0">
                <a:pos x="T45" y="T47"/>
              </a:cxn>
              <a:cxn ang="0">
                <a:pos x="T48" y="T50"/>
              </a:cxn>
              <a:cxn ang="0">
                <a:pos x="T51" y="T53"/>
              </a:cxn>
              <a:cxn ang="0">
                <a:pos x="T54" y="T56"/>
              </a:cxn>
              <a:cxn ang="0">
                <a:pos x="T57" y="T59"/>
              </a:cxn>
              <a:cxn ang="0">
                <a:pos x="T60" y="T62"/>
              </a:cxn>
              <a:cxn ang="0">
                <a:pos x="T63" y="T65"/>
              </a:cxn>
              <a:cxn ang="0">
                <a:pos x="T66" y="T68"/>
              </a:cxn>
              <a:cxn ang="0">
                <a:pos x="T69" y="T71"/>
              </a:cxn>
              <a:cxn ang="0">
                <a:pos x="T72" y="T74"/>
              </a:cxn>
              <a:cxn ang="0">
                <a:pos x="T75" y="T77"/>
              </a:cxn>
              <a:cxn ang="0">
                <a:pos x="T78" y="T80"/>
              </a:cxn>
              <a:cxn ang="0">
                <a:pos x="T81" y="T83"/>
              </a:cxn>
              <a:cxn ang="0">
                <a:pos x="T84" y="T86"/>
              </a:cxn>
              <a:cxn ang="0">
                <a:pos x="T87" y="T89"/>
              </a:cxn>
              <a:cxn ang="0">
                <a:pos x="T90" y="T92"/>
              </a:cxn>
              <a:cxn ang="0">
                <a:pos x="T93" y="T95"/>
              </a:cxn>
              <a:cxn ang="0">
                <a:pos x="T96" y="T98"/>
              </a:cxn>
              <a:cxn ang="0">
                <a:pos x="T99" y="T101"/>
              </a:cxn>
              <a:cxn ang="0">
                <a:pos x="T102" y="T104"/>
              </a:cxn>
              <a:cxn ang="0">
                <a:pos x="T105" y="T107"/>
              </a:cxn>
              <a:cxn ang="0">
                <a:pos x="T108" y="T110"/>
              </a:cxn>
              <a:cxn ang="0">
                <a:pos x="T111" y="T113"/>
              </a:cxn>
              <a:cxn ang="0">
                <a:pos x="T114" y="T116"/>
              </a:cxn>
              <a:cxn ang="0">
                <a:pos x="T117" y="T119"/>
              </a:cxn>
              <a:cxn ang="0">
                <a:pos x="T120" y="T122"/>
              </a:cxn>
              <a:cxn ang="0">
                <a:pos x="T123" y="T125"/>
              </a:cxn>
              <a:cxn ang="0">
                <a:pos x="T126" y="T128"/>
              </a:cxn>
              <a:cxn ang="0">
                <a:pos x="T129" y="T131"/>
              </a:cxn>
              <a:cxn ang="0">
                <a:pos x="T132" y="T134"/>
              </a:cxn>
              <a:cxn ang="0">
                <a:pos x="T135" y="T137"/>
              </a:cxn>
              <a:cxn ang="0">
                <a:pos x="T138" y="T140"/>
              </a:cxn>
              <a:cxn ang="0">
                <a:pos x="T141" y="T143"/>
              </a:cxn>
              <a:cxn ang="0">
                <a:pos x="T144" y="T146"/>
              </a:cxn>
              <a:cxn ang="0">
                <a:pos x="T147" y="T149"/>
              </a:cxn>
              <a:cxn ang="0">
                <a:pos x="T150" y="T152"/>
              </a:cxn>
              <a:cxn ang="0">
                <a:pos x="T153" y="T155"/>
              </a:cxn>
              <a:cxn ang="0">
                <a:pos x="T156" y="T158"/>
              </a:cxn>
              <a:cxn ang="0">
                <a:pos x="T159" y="T161"/>
              </a:cxn>
            </a:cxnLst>
            <a:rect l="0" t="0" r="r" b="b"/>
            <a:pathLst>
              <a:path w="7476" h="5783">
                <a:moveTo>
                  <a:pt x="2741" y="0"/>
                </a:moveTo>
                <a:lnTo>
                  <a:pt x="0" y="0"/>
                </a:lnTo>
                <a:lnTo>
                  <a:pt x="0" y="5783"/>
                </a:lnTo>
                <a:lnTo>
                  <a:pt x="7476" y="5783"/>
                </a:lnTo>
                <a:lnTo>
                  <a:pt x="7461" y="4582"/>
                </a:lnTo>
                <a:lnTo>
                  <a:pt x="7460" y="4505"/>
                </a:lnTo>
                <a:lnTo>
                  <a:pt x="7458" y="4429"/>
                </a:lnTo>
                <a:lnTo>
                  <a:pt x="7455" y="4353"/>
                </a:lnTo>
                <a:lnTo>
                  <a:pt x="7450" y="4277"/>
                </a:lnTo>
                <a:lnTo>
                  <a:pt x="7444" y="4202"/>
                </a:lnTo>
                <a:lnTo>
                  <a:pt x="7437" y="4127"/>
                </a:lnTo>
                <a:lnTo>
                  <a:pt x="7429" y="4052"/>
                </a:lnTo>
                <a:lnTo>
                  <a:pt x="7420" y="3978"/>
                </a:lnTo>
                <a:lnTo>
                  <a:pt x="7409" y="3904"/>
                </a:lnTo>
                <a:lnTo>
                  <a:pt x="7397" y="3831"/>
                </a:lnTo>
                <a:lnTo>
                  <a:pt x="7384" y="3758"/>
                </a:lnTo>
                <a:lnTo>
                  <a:pt x="7370" y="3685"/>
                </a:lnTo>
                <a:lnTo>
                  <a:pt x="7355" y="3613"/>
                </a:lnTo>
                <a:lnTo>
                  <a:pt x="7339" y="3541"/>
                </a:lnTo>
                <a:lnTo>
                  <a:pt x="7321" y="3469"/>
                </a:lnTo>
                <a:lnTo>
                  <a:pt x="7303" y="3398"/>
                </a:lnTo>
                <a:lnTo>
                  <a:pt x="7283" y="3328"/>
                </a:lnTo>
                <a:lnTo>
                  <a:pt x="7263" y="3258"/>
                </a:lnTo>
                <a:lnTo>
                  <a:pt x="7241" y="3188"/>
                </a:lnTo>
                <a:lnTo>
                  <a:pt x="7218" y="3119"/>
                </a:lnTo>
                <a:lnTo>
                  <a:pt x="7194" y="3050"/>
                </a:lnTo>
                <a:lnTo>
                  <a:pt x="7169" y="2982"/>
                </a:lnTo>
                <a:lnTo>
                  <a:pt x="7143" y="2915"/>
                </a:lnTo>
                <a:lnTo>
                  <a:pt x="7116" y="2848"/>
                </a:lnTo>
                <a:lnTo>
                  <a:pt x="7088" y="2781"/>
                </a:lnTo>
                <a:lnTo>
                  <a:pt x="7059" y="2715"/>
                </a:lnTo>
                <a:lnTo>
                  <a:pt x="7029" y="2650"/>
                </a:lnTo>
                <a:lnTo>
                  <a:pt x="6998" y="2585"/>
                </a:lnTo>
                <a:lnTo>
                  <a:pt x="6966" y="2520"/>
                </a:lnTo>
                <a:lnTo>
                  <a:pt x="6933" y="2457"/>
                </a:lnTo>
                <a:lnTo>
                  <a:pt x="6899" y="2393"/>
                </a:lnTo>
                <a:lnTo>
                  <a:pt x="6864" y="2331"/>
                </a:lnTo>
                <a:lnTo>
                  <a:pt x="6828" y="2269"/>
                </a:lnTo>
                <a:lnTo>
                  <a:pt x="6791" y="2208"/>
                </a:lnTo>
                <a:lnTo>
                  <a:pt x="6753" y="2147"/>
                </a:lnTo>
                <a:lnTo>
                  <a:pt x="6715" y="2087"/>
                </a:lnTo>
                <a:lnTo>
                  <a:pt x="6675" y="2027"/>
                </a:lnTo>
                <a:lnTo>
                  <a:pt x="6635" y="1969"/>
                </a:lnTo>
                <a:lnTo>
                  <a:pt x="6593" y="1910"/>
                </a:lnTo>
                <a:lnTo>
                  <a:pt x="6551" y="1853"/>
                </a:lnTo>
                <a:lnTo>
                  <a:pt x="6508" y="1796"/>
                </a:lnTo>
                <a:lnTo>
                  <a:pt x="6464" y="1740"/>
                </a:lnTo>
                <a:lnTo>
                  <a:pt x="6419" y="1685"/>
                </a:lnTo>
                <a:lnTo>
                  <a:pt x="6374" y="1630"/>
                </a:lnTo>
                <a:lnTo>
                  <a:pt x="6327" y="1576"/>
                </a:lnTo>
                <a:lnTo>
                  <a:pt x="6280" y="1523"/>
                </a:lnTo>
                <a:lnTo>
                  <a:pt x="6232" y="1471"/>
                </a:lnTo>
                <a:lnTo>
                  <a:pt x="6183" y="1419"/>
                </a:lnTo>
                <a:lnTo>
                  <a:pt x="6134" y="1368"/>
                </a:lnTo>
                <a:lnTo>
                  <a:pt x="6083" y="1318"/>
                </a:lnTo>
                <a:lnTo>
                  <a:pt x="6032" y="1268"/>
                </a:lnTo>
                <a:lnTo>
                  <a:pt x="5980" y="1220"/>
                </a:lnTo>
                <a:lnTo>
                  <a:pt x="5927" y="1172"/>
                </a:lnTo>
                <a:lnTo>
                  <a:pt x="5874" y="1125"/>
                </a:lnTo>
                <a:lnTo>
                  <a:pt x="5820" y="1079"/>
                </a:lnTo>
                <a:lnTo>
                  <a:pt x="5765" y="1034"/>
                </a:lnTo>
                <a:lnTo>
                  <a:pt x="5709" y="989"/>
                </a:lnTo>
                <a:lnTo>
                  <a:pt x="5653" y="945"/>
                </a:lnTo>
                <a:lnTo>
                  <a:pt x="5596" y="903"/>
                </a:lnTo>
                <a:lnTo>
                  <a:pt x="5538" y="861"/>
                </a:lnTo>
                <a:lnTo>
                  <a:pt x="5480" y="820"/>
                </a:lnTo>
                <a:lnTo>
                  <a:pt x="5421" y="780"/>
                </a:lnTo>
                <a:lnTo>
                  <a:pt x="5361" y="740"/>
                </a:lnTo>
                <a:lnTo>
                  <a:pt x="5301" y="702"/>
                </a:lnTo>
                <a:lnTo>
                  <a:pt x="5240" y="665"/>
                </a:lnTo>
                <a:lnTo>
                  <a:pt x="5179" y="628"/>
                </a:lnTo>
                <a:lnTo>
                  <a:pt x="5116" y="592"/>
                </a:lnTo>
                <a:lnTo>
                  <a:pt x="5054" y="558"/>
                </a:lnTo>
                <a:lnTo>
                  <a:pt x="4990" y="524"/>
                </a:lnTo>
                <a:lnTo>
                  <a:pt x="4926" y="491"/>
                </a:lnTo>
                <a:lnTo>
                  <a:pt x="4862" y="460"/>
                </a:lnTo>
                <a:lnTo>
                  <a:pt x="4797" y="429"/>
                </a:lnTo>
                <a:lnTo>
                  <a:pt x="4731" y="399"/>
                </a:lnTo>
                <a:lnTo>
                  <a:pt x="4665" y="370"/>
                </a:lnTo>
                <a:lnTo>
                  <a:pt x="4598" y="342"/>
                </a:lnTo>
                <a:lnTo>
                  <a:pt x="4531" y="316"/>
                </a:lnTo>
                <a:lnTo>
                  <a:pt x="4463" y="290"/>
                </a:lnTo>
                <a:lnTo>
                  <a:pt x="4395" y="265"/>
                </a:lnTo>
                <a:lnTo>
                  <a:pt x="4326" y="242"/>
                </a:lnTo>
                <a:lnTo>
                  <a:pt x="4257" y="219"/>
                </a:lnTo>
                <a:lnTo>
                  <a:pt x="4188" y="198"/>
                </a:lnTo>
                <a:lnTo>
                  <a:pt x="4117" y="177"/>
                </a:lnTo>
                <a:lnTo>
                  <a:pt x="4047" y="158"/>
                </a:lnTo>
                <a:lnTo>
                  <a:pt x="3976" y="140"/>
                </a:lnTo>
                <a:lnTo>
                  <a:pt x="3904" y="122"/>
                </a:lnTo>
                <a:lnTo>
                  <a:pt x="3832" y="106"/>
                </a:lnTo>
                <a:lnTo>
                  <a:pt x="3760" y="92"/>
                </a:lnTo>
                <a:lnTo>
                  <a:pt x="3687" y="78"/>
                </a:lnTo>
                <a:lnTo>
                  <a:pt x="3614" y="65"/>
                </a:lnTo>
                <a:lnTo>
                  <a:pt x="3541" y="54"/>
                </a:lnTo>
                <a:lnTo>
                  <a:pt x="3467" y="43"/>
                </a:lnTo>
                <a:lnTo>
                  <a:pt x="3392" y="34"/>
                </a:lnTo>
                <a:lnTo>
                  <a:pt x="3318" y="26"/>
                </a:lnTo>
                <a:lnTo>
                  <a:pt x="3243" y="20"/>
                </a:lnTo>
                <a:lnTo>
                  <a:pt x="3167" y="14"/>
                </a:lnTo>
                <a:lnTo>
                  <a:pt x="3092" y="10"/>
                </a:lnTo>
                <a:lnTo>
                  <a:pt x="3016" y="7"/>
                </a:lnTo>
                <a:lnTo>
                  <a:pt x="3016" y="1"/>
                </a:lnTo>
                <a:lnTo>
                  <a:pt x="2741" y="1"/>
                </a:lnTo>
                <a:lnTo>
                  <a:pt x="2741" y="0"/>
                </a:lnTo>
                <a:close/>
                <a:moveTo>
                  <a:pt x="2904" y="0"/>
                </a:moveTo>
                <a:lnTo>
                  <a:pt x="2741" y="1"/>
                </a:lnTo>
                <a:lnTo>
                  <a:pt x="3003" y="1"/>
                </a:lnTo>
                <a:lnTo>
                  <a:pt x="2904" y="0"/>
                </a:lnTo>
                <a:close/>
              </a:path>
            </a:pathLst>
          </a:custGeom>
          <a:solidFill>
            <a:srgbClr val="0FB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1986677" y="6187919"/>
            <a:ext cx="9579623" cy="393927"/>
            <a:chOff x="681990" y="4879331"/>
            <a:chExt cx="9579623" cy="393927"/>
          </a:xfrm>
        </p:grpSpPr>
        <p:pic>
          <p:nvPicPr>
            <p:cNvPr id="19" name="Grafik 18" descr="isi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6480" y="4987015"/>
              <a:ext cx="945133" cy="282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rafik 19" descr="C:\Users\scm\AppData\Local\Microsoft\Windows\Temporary Internet Files\Content.MSO\6BA9B0CD.tmp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" y="4983120"/>
              <a:ext cx="872052" cy="288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rafik 2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398" y="4985106"/>
              <a:ext cx="666924" cy="288152"/>
            </a:xfrm>
            <a:prstGeom prst="rect">
              <a:avLst/>
            </a:prstGeom>
          </p:spPr>
        </p:pic>
        <p:pic>
          <p:nvPicPr>
            <p:cNvPr id="22" name="Grafik 2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181678" y="4987092"/>
              <a:ext cx="718464" cy="280133"/>
            </a:xfrm>
            <a:prstGeom prst="rect">
              <a:avLst/>
            </a:prstGeom>
          </p:spPr>
        </p:pic>
        <p:pic>
          <p:nvPicPr>
            <p:cNvPr id="23" name="Obraz 14" descr="Obraz zawierający nóż&#10;&#10;Opis wygenerowany automatycznie">
              <a:extLst>
                <a:ext uri="{FF2B5EF4-FFF2-40B4-BE49-F238E27FC236}">
                  <a16:creationId xmlns:a16="http://schemas.microsoft.com/office/drawing/2014/main" id="{EE4A4179-DEBB-6F41-83CC-C9C3DA293D9A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498" y="4981059"/>
              <a:ext cx="868960" cy="222930"/>
            </a:xfrm>
            <a:prstGeom prst="rect">
              <a:avLst/>
            </a:prstGeom>
          </p:spPr>
        </p:pic>
        <p:pic>
          <p:nvPicPr>
            <p:cNvPr id="24" name="Grafik 2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7022436" y="4963111"/>
              <a:ext cx="647854" cy="310070"/>
            </a:xfrm>
            <a:prstGeom prst="rect">
              <a:avLst/>
            </a:prstGeom>
          </p:spPr>
        </p:pic>
        <p:pic>
          <p:nvPicPr>
            <p:cNvPr id="25" name="Grafik 24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814" y="4879331"/>
              <a:ext cx="812266" cy="369946"/>
            </a:xfrm>
            <a:prstGeom prst="rect">
              <a:avLst/>
            </a:prstGeom>
          </p:spPr>
        </p:pic>
        <p:pic>
          <p:nvPicPr>
            <p:cNvPr id="26" name="Picture 2" descr="WiseEuropa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646" y="4917822"/>
              <a:ext cx="685478" cy="331455"/>
            </a:xfrm>
            <a:prstGeom prst="rect">
              <a:avLst/>
            </a:prstGeom>
            <a:noFill/>
          </p:spPr>
        </p:pic>
      </p:grp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" y="5853108"/>
            <a:ext cx="734143" cy="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81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8140"/>
          </a:xfrm>
          <a:prstGeom prst="rect">
            <a:avLst/>
          </a:prstGeom>
          <a:noFill/>
        </p:spPr>
        <p:txBody>
          <a:bodyPr/>
          <a:lstStyle>
            <a:lvl1pPr marL="0" indent="0">
              <a:defRPr sz="3200" b="0" cap="all" spc="300" baseline="0">
                <a:solidFill>
                  <a:schemeClr val="tx1"/>
                </a:solidFill>
                <a:latin typeface="Lucida Sans" panose="020B0602030504020204" pitchFamily="34" charset="0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773238"/>
            <a:ext cx="10944000" cy="64762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latin typeface="Lucida Sans" panose="020B0602030504020204" pitchFamily="34" charset="0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2" name="Line 13"/>
          <p:cNvSpPr>
            <a:spLocks noChangeShapeType="1"/>
          </p:cNvSpPr>
          <p:nvPr userDrawn="1"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7"/>
          <p:cNvSpPr>
            <a:spLocks noChangeShapeType="1"/>
          </p:cNvSpPr>
          <p:nvPr userDrawn="1"/>
        </p:nvSpPr>
        <p:spPr bwMode="auto">
          <a:xfrm flipV="1">
            <a:off x="625700" y="6093296"/>
            <a:ext cx="10944000" cy="0"/>
          </a:xfrm>
          <a:prstGeom prst="line">
            <a:avLst/>
          </a:prstGeom>
          <a:noFill/>
          <a:ln w="19050">
            <a:solidFill>
              <a:srgbClr val="00B5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AutoShape 6"/>
          <p:cNvSpPr>
            <a:spLocks/>
          </p:cNvSpPr>
          <p:nvPr userDrawn="1"/>
        </p:nvSpPr>
        <p:spPr bwMode="auto">
          <a:xfrm rot="10800000">
            <a:off x="11316859" y="-9585"/>
            <a:ext cx="875141" cy="834801"/>
          </a:xfrm>
          <a:custGeom>
            <a:avLst/>
            <a:gdLst>
              <a:gd name="T0" fmla="*/ 0 w 7476"/>
              <a:gd name="T1" fmla="+- 0 11055 11055"/>
              <a:gd name="T2" fmla="*/ 11055 h 5783"/>
              <a:gd name="T3" fmla="*/ 7476 w 7476"/>
              <a:gd name="T4" fmla="+- 0 16838 11055"/>
              <a:gd name="T5" fmla="*/ 16838 h 5783"/>
              <a:gd name="T6" fmla="*/ 7460 w 7476"/>
              <a:gd name="T7" fmla="+- 0 15560 11055"/>
              <a:gd name="T8" fmla="*/ 15560 h 5783"/>
              <a:gd name="T9" fmla="*/ 7455 w 7476"/>
              <a:gd name="T10" fmla="+- 0 15408 11055"/>
              <a:gd name="T11" fmla="*/ 15408 h 5783"/>
              <a:gd name="T12" fmla="*/ 7444 w 7476"/>
              <a:gd name="T13" fmla="+- 0 15257 11055"/>
              <a:gd name="T14" fmla="*/ 15257 h 5783"/>
              <a:gd name="T15" fmla="*/ 7429 w 7476"/>
              <a:gd name="T16" fmla="+- 0 15107 11055"/>
              <a:gd name="T17" fmla="*/ 15107 h 5783"/>
              <a:gd name="T18" fmla="*/ 7409 w 7476"/>
              <a:gd name="T19" fmla="+- 0 14959 11055"/>
              <a:gd name="T20" fmla="*/ 14959 h 5783"/>
              <a:gd name="T21" fmla="*/ 7384 w 7476"/>
              <a:gd name="T22" fmla="+- 0 14813 11055"/>
              <a:gd name="T23" fmla="*/ 14813 h 5783"/>
              <a:gd name="T24" fmla="*/ 7355 w 7476"/>
              <a:gd name="T25" fmla="+- 0 14668 11055"/>
              <a:gd name="T26" fmla="*/ 14668 h 5783"/>
              <a:gd name="T27" fmla="*/ 7321 w 7476"/>
              <a:gd name="T28" fmla="+- 0 14524 11055"/>
              <a:gd name="T29" fmla="*/ 14524 h 5783"/>
              <a:gd name="T30" fmla="*/ 7283 w 7476"/>
              <a:gd name="T31" fmla="+- 0 14383 11055"/>
              <a:gd name="T32" fmla="*/ 14383 h 5783"/>
              <a:gd name="T33" fmla="*/ 7241 w 7476"/>
              <a:gd name="T34" fmla="+- 0 14243 11055"/>
              <a:gd name="T35" fmla="*/ 14243 h 5783"/>
              <a:gd name="T36" fmla="*/ 7194 w 7476"/>
              <a:gd name="T37" fmla="+- 0 14105 11055"/>
              <a:gd name="T38" fmla="*/ 14105 h 5783"/>
              <a:gd name="T39" fmla="*/ 7143 w 7476"/>
              <a:gd name="T40" fmla="+- 0 13970 11055"/>
              <a:gd name="T41" fmla="*/ 13970 h 5783"/>
              <a:gd name="T42" fmla="*/ 7088 w 7476"/>
              <a:gd name="T43" fmla="+- 0 13836 11055"/>
              <a:gd name="T44" fmla="*/ 13836 h 5783"/>
              <a:gd name="T45" fmla="*/ 7029 w 7476"/>
              <a:gd name="T46" fmla="+- 0 13705 11055"/>
              <a:gd name="T47" fmla="*/ 13705 h 5783"/>
              <a:gd name="T48" fmla="*/ 6966 w 7476"/>
              <a:gd name="T49" fmla="+- 0 13575 11055"/>
              <a:gd name="T50" fmla="*/ 13575 h 5783"/>
              <a:gd name="T51" fmla="*/ 6899 w 7476"/>
              <a:gd name="T52" fmla="+- 0 13448 11055"/>
              <a:gd name="T53" fmla="*/ 13448 h 5783"/>
              <a:gd name="T54" fmla="*/ 6828 w 7476"/>
              <a:gd name="T55" fmla="+- 0 13324 11055"/>
              <a:gd name="T56" fmla="*/ 13324 h 5783"/>
              <a:gd name="T57" fmla="*/ 6753 w 7476"/>
              <a:gd name="T58" fmla="+- 0 13202 11055"/>
              <a:gd name="T59" fmla="*/ 13202 h 5783"/>
              <a:gd name="T60" fmla="*/ 6675 w 7476"/>
              <a:gd name="T61" fmla="+- 0 13082 11055"/>
              <a:gd name="T62" fmla="*/ 13082 h 5783"/>
              <a:gd name="T63" fmla="*/ 6593 w 7476"/>
              <a:gd name="T64" fmla="+- 0 12965 11055"/>
              <a:gd name="T65" fmla="*/ 12965 h 5783"/>
              <a:gd name="T66" fmla="*/ 6508 w 7476"/>
              <a:gd name="T67" fmla="+- 0 12851 11055"/>
              <a:gd name="T68" fmla="*/ 12851 h 5783"/>
              <a:gd name="T69" fmla="*/ 6419 w 7476"/>
              <a:gd name="T70" fmla="+- 0 12740 11055"/>
              <a:gd name="T71" fmla="*/ 12740 h 5783"/>
              <a:gd name="T72" fmla="*/ 6327 w 7476"/>
              <a:gd name="T73" fmla="+- 0 12631 11055"/>
              <a:gd name="T74" fmla="*/ 12631 h 5783"/>
              <a:gd name="T75" fmla="*/ 6232 w 7476"/>
              <a:gd name="T76" fmla="+- 0 12526 11055"/>
              <a:gd name="T77" fmla="*/ 12526 h 5783"/>
              <a:gd name="T78" fmla="*/ 6134 w 7476"/>
              <a:gd name="T79" fmla="+- 0 12423 11055"/>
              <a:gd name="T80" fmla="*/ 12423 h 5783"/>
              <a:gd name="T81" fmla="*/ 6032 w 7476"/>
              <a:gd name="T82" fmla="+- 0 12323 11055"/>
              <a:gd name="T83" fmla="*/ 12323 h 5783"/>
              <a:gd name="T84" fmla="*/ 5927 w 7476"/>
              <a:gd name="T85" fmla="+- 0 12227 11055"/>
              <a:gd name="T86" fmla="*/ 12227 h 5783"/>
              <a:gd name="T87" fmla="*/ 5820 w 7476"/>
              <a:gd name="T88" fmla="+- 0 12134 11055"/>
              <a:gd name="T89" fmla="*/ 12134 h 5783"/>
              <a:gd name="T90" fmla="*/ 5709 w 7476"/>
              <a:gd name="T91" fmla="+- 0 12044 11055"/>
              <a:gd name="T92" fmla="*/ 12044 h 5783"/>
              <a:gd name="T93" fmla="*/ 5596 w 7476"/>
              <a:gd name="T94" fmla="+- 0 11958 11055"/>
              <a:gd name="T95" fmla="*/ 11958 h 5783"/>
              <a:gd name="T96" fmla="*/ 5480 w 7476"/>
              <a:gd name="T97" fmla="+- 0 11875 11055"/>
              <a:gd name="T98" fmla="*/ 11875 h 5783"/>
              <a:gd name="T99" fmla="*/ 5361 w 7476"/>
              <a:gd name="T100" fmla="+- 0 11795 11055"/>
              <a:gd name="T101" fmla="*/ 11795 h 5783"/>
              <a:gd name="T102" fmla="*/ 5240 w 7476"/>
              <a:gd name="T103" fmla="+- 0 11720 11055"/>
              <a:gd name="T104" fmla="*/ 11720 h 5783"/>
              <a:gd name="T105" fmla="*/ 5116 w 7476"/>
              <a:gd name="T106" fmla="+- 0 11647 11055"/>
              <a:gd name="T107" fmla="*/ 11647 h 5783"/>
              <a:gd name="T108" fmla="*/ 4990 w 7476"/>
              <a:gd name="T109" fmla="+- 0 11579 11055"/>
              <a:gd name="T110" fmla="*/ 11579 h 5783"/>
              <a:gd name="T111" fmla="*/ 4862 w 7476"/>
              <a:gd name="T112" fmla="+- 0 11515 11055"/>
              <a:gd name="T113" fmla="*/ 11515 h 5783"/>
              <a:gd name="T114" fmla="*/ 4731 w 7476"/>
              <a:gd name="T115" fmla="+- 0 11454 11055"/>
              <a:gd name="T116" fmla="*/ 11454 h 5783"/>
              <a:gd name="T117" fmla="*/ 4598 w 7476"/>
              <a:gd name="T118" fmla="+- 0 11397 11055"/>
              <a:gd name="T119" fmla="*/ 11397 h 5783"/>
              <a:gd name="T120" fmla="*/ 4463 w 7476"/>
              <a:gd name="T121" fmla="+- 0 11345 11055"/>
              <a:gd name="T122" fmla="*/ 11345 h 5783"/>
              <a:gd name="T123" fmla="*/ 4326 w 7476"/>
              <a:gd name="T124" fmla="+- 0 11297 11055"/>
              <a:gd name="T125" fmla="*/ 11297 h 5783"/>
              <a:gd name="T126" fmla="*/ 4188 w 7476"/>
              <a:gd name="T127" fmla="+- 0 11253 11055"/>
              <a:gd name="T128" fmla="*/ 11253 h 5783"/>
              <a:gd name="T129" fmla="*/ 4047 w 7476"/>
              <a:gd name="T130" fmla="+- 0 11213 11055"/>
              <a:gd name="T131" fmla="*/ 11213 h 5783"/>
              <a:gd name="T132" fmla="*/ 3904 w 7476"/>
              <a:gd name="T133" fmla="+- 0 11177 11055"/>
              <a:gd name="T134" fmla="*/ 11177 h 5783"/>
              <a:gd name="T135" fmla="*/ 3760 w 7476"/>
              <a:gd name="T136" fmla="+- 0 11147 11055"/>
              <a:gd name="T137" fmla="*/ 11147 h 5783"/>
              <a:gd name="T138" fmla="*/ 3614 w 7476"/>
              <a:gd name="T139" fmla="+- 0 11120 11055"/>
              <a:gd name="T140" fmla="*/ 11120 h 5783"/>
              <a:gd name="T141" fmla="*/ 3467 w 7476"/>
              <a:gd name="T142" fmla="+- 0 11098 11055"/>
              <a:gd name="T143" fmla="*/ 11098 h 5783"/>
              <a:gd name="T144" fmla="*/ 3318 w 7476"/>
              <a:gd name="T145" fmla="+- 0 11081 11055"/>
              <a:gd name="T146" fmla="*/ 11081 h 5783"/>
              <a:gd name="T147" fmla="*/ 3167 w 7476"/>
              <a:gd name="T148" fmla="+- 0 11069 11055"/>
              <a:gd name="T149" fmla="*/ 11069 h 5783"/>
              <a:gd name="T150" fmla="*/ 3016 w 7476"/>
              <a:gd name="T151" fmla="+- 0 11062 11055"/>
              <a:gd name="T152" fmla="*/ 11062 h 5783"/>
              <a:gd name="T153" fmla="*/ 2741 w 7476"/>
              <a:gd name="T154" fmla="+- 0 11056 11055"/>
              <a:gd name="T155" fmla="*/ 11056 h 5783"/>
              <a:gd name="T156" fmla="*/ 2904 w 7476"/>
              <a:gd name="T157" fmla="+- 0 11055 11055"/>
              <a:gd name="T158" fmla="*/ 11055 h 5783"/>
              <a:gd name="T159" fmla="*/ 3003 w 7476"/>
              <a:gd name="T160" fmla="+- 0 11056 11055"/>
              <a:gd name="T161" fmla="*/ 11056 h 578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  <a:cxn ang="0">
                <a:pos x="T24" y="T26"/>
              </a:cxn>
              <a:cxn ang="0">
                <a:pos x="T27" y="T29"/>
              </a:cxn>
              <a:cxn ang="0">
                <a:pos x="T30" y="T32"/>
              </a:cxn>
              <a:cxn ang="0">
                <a:pos x="T33" y="T35"/>
              </a:cxn>
              <a:cxn ang="0">
                <a:pos x="T36" y="T38"/>
              </a:cxn>
              <a:cxn ang="0">
                <a:pos x="T39" y="T41"/>
              </a:cxn>
              <a:cxn ang="0">
                <a:pos x="T42" y="T44"/>
              </a:cxn>
              <a:cxn ang="0">
                <a:pos x="T45" y="T47"/>
              </a:cxn>
              <a:cxn ang="0">
                <a:pos x="T48" y="T50"/>
              </a:cxn>
              <a:cxn ang="0">
                <a:pos x="T51" y="T53"/>
              </a:cxn>
              <a:cxn ang="0">
                <a:pos x="T54" y="T56"/>
              </a:cxn>
              <a:cxn ang="0">
                <a:pos x="T57" y="T59"/>
              </a:cxn>
              <a:cxn ang="0">
                <a:pos x="T60" y="T62"/>
              </a:cxn>
              <a:cxn ang="0">
                <a:pos x="T63" y="T65"/>
              </a:cxn>
              <a:cxn ang="0">
                <a:pos x="T66" y="T68"/>
              </a:cxn>
              <a:cxn ang="0">
                <a:pos x="T69" y="T71"/>
              </a:cxn>
              <a:cxn ang="0">
                <a:pos x="T72" y="T74"/>
              </a:cxn>
              <a:cxn ang="0">
                <a:pos x="T75" y="T77"/>
              </a:cxn>
              <a:cxn ang="0">
                <a:pos x="T78" y="T80"/>
              </a:cxn>
              <a:cxn ang="0">
                <a:pos x="T81" y="T83"/>
              </a:cxn>
              <a:cxn ang="0">
                <a:pos x="T84" y="T86"/>
              </a:cxn>
              <a:cxn ang="0">
                <a:pos x="T87" y="T89"/>
              </a:cxn>
              <a:cxn ang="0">
                <a:pos x="T90" y="T92"/>
              </a:cxn>
              <a:cxn ang="0">
                <a:pos x="T93" y="T95"/>
              </a:cxn>
              <a:cxn ang="0">
                <a:pos x="T96" y="T98"/>
              </a:cxn>
              <a:cxn ang="0">
                <a:pos x="T99" y="T101"/>
              </a:cxn>
              <a:cxn ang="0">
                <a:pos x="T102" y="T104"/>
              </a:cxn>
              <a:cxn ang="0">
                <a:pos x="T105" y="T107"/>
              </a:cxn>
              <a:cxn ang="0">
                <a:pos x="T108" y="T110"/>
              </a:cxn>
              <a:cxn ang="0">
                <a:pos x="T111" y="T113"/>
              </a:cxn>
              <a:cxn ang="0">
                <a:pos x="T114" y="T116"/>
              </a:cxn>
              <a:cxn ang="0">
                <a:pos x="T117" y="T119"/>
              </a:cxn>
              <a:cxn ang="0">
                <a:pos x="T120" y="T122"/>
              </a:cxn>
              <a:cxn ang="0">
                <a:pos x="T123" y="T125"/>
              </a:cxn>
              <a:cxn ang="0">
                <a:pos x="T126" y="T128"/>
              </a:cxn>
              <a:cxn ang="0">
                <a:pos x="T129" y="T131"/>
              </a:cxn>
              <a:cxn ang="0">
                <a:pos x="T132" y="T134"/>
              </a:cxn>
              <a:cxn ang="0">
                <a:pos x="T135" y="T137"/>
              </a:cxn>
              <a:cxn ang="0">
                <a:pos x="T138" y="T140"/>
              </a:cxn>
              <a:cxn ang="0">
                <a:pos x="T141" y="T143"/>
              </a:cxn>
              <a:cxn ang="0">
                <a:pos x="T144" y="T146"/>
              </a:cxn>
              <a:cxn ang="0">
                <a:pos x="T147" y="T149"/>
              </a:cxn>
              <a:cxn ang="0">
                <a:pos x="T150" y="T152"/>
              </a:cxn>
              <a:cxn ang="0">
                <a:pos x="T153" y="T155"/>
              </a:cxn>
              <a:cxn ang="0">
                <a:pos x="T156" y="T158"/>
              </a:cxn>
              <a:cxn ang="0">
                <a:pos x="T159" y="T161"/>
              </a:cxn>
            </a:cxnLst>
            <a:rect l="0" t="0" r="r" b="b"/>
            <a:pathLst>
              <a:path w="7476" h="5783">
                <a:moveTo>
                  <a:pt x="2741" y="0"/>
                </a:moveTo>
                <a:lnTo>
                  <a:pt x="0" y="0"/>
                </a:lnTo>
                <a:lnTo>
                  <a:pt x="0" y="5783"/>
                </a:lnTo>
                <a:lnTo>
                  <a:pt x="7476" y="5783"/>
                </a:lnTo>
                <a:lnTo>
                  <a:pt x="7461" y="4582"/>
                </a:lnTo>
                <a:lnTo>
                  <a:pt x="7460" y="4505"/>
                </a:lnTo>
                <a:lnTo>
                  <a:pt x="7458" y="4429"/>
                </a:lnTo>
                <a:lnTo>
                  <a:pt x="7455" y="4353"/>
                </a:lnTo>
                <a:lnTo>
                  <a:pt x="7450" y="4277"/>
                </a:lnTo>
                <a:lnTo>
                  <a:pt x="7444" y="4202"/>
                </a:lnTo>
                <a:lnTo>
                  <a:pt x="7437" y="4127"/>
                </a:lnTo>
                <a:lnTo>
                  <a:pt x="7429" y="4052"/>
                </a:lnTo>
                <a:lnTo>
                  <a:pt x="7420" y="3978"/>
                </a:lnTo>
                <a:lnTo>
                  <a:pt x="7409" y="3904"/>
                </a:lnTo>
                <a:lnTo>
                  <a:pt x="7397" y="3831"/>
                </a:lnTo>
                <a:lnTo>
                  <a:pt x="7384" y="3758"/>
                </a:lnTo>
                <a:lnTo>
                  <a:pt x="7370" y="3685"/>
                </a:lnTo>
                <a:lnTo>
                  <a:pt x="7355" y="3613"/>
                </a:lnTo>
                <a:lnTo>
                  <a:pt x="7339" y="3541"/>
                </a:lnTo>
                <a:lnTo>
                  <a:pt x="7321" y="3469"/>
                </a:lnTo>
                <a:lnTo>
                  <a:pt x="7303" y="3398"/>
                </a:lnTo>
                <a:lnTo>
                  <a:pt x="7283" y="3328"/>
                </a:lnTo>
                <a:lnTo>
                  <a:pt x="7263" y="3258"/>
                </a:lnTo>
                <a:lnTo>
                  <a:pt x="7241" y="3188"/>
                </a:lnTo>
                <a:lnTo>
                  <a:pt x="7218" y="3119"/>
                </a:lnTo>
                <a:lnTo>
                  <a:pt x="7194" y="3050"/>
                </a:lnTo>
                <a:lnTo>
                  <a:pt x="7169" y="2982"/>
                </a:lnTo>
                <a:lnTo>
                  <a:pt x="7143" y="2915"/>
                </a:lnTo>
                <a:lnTo>
                  <a:pt x="7116" y="2848"/>
                </a:lnTo>
                <a:lnTo>
                  <a:pt x="7088" y="2781"/>
                </a:lnTo>
                <a:lnTo>
                  <a:pt x="7059" y="2715"/>
                </a:lnTo>
                <a:lnTo>
                  <a:pt x="7029" y="2650"/>
                </a:lnTo>
                <a:lnTo>
                  <a:pt x="6998" y="2585"/>
                </a:lnTo>
                <a:lnTo>
                  <a:pt x="6966" y="2520"/>
                </a:lnTo>
                <a:lnTo>
                  <a:pt x="6933" y="2457"/>
                </a:lnTo>
                <a:lnTo>
                  <a:pt x="6899" y="2393"/>
                </a:lnTo>
                <a:lnTo>
                  <a:pt x="6864" y="2331"/>
                </a:lnTo>
                <a:lnTo>
                  <a:pt x="6828" y="2269"/>
                </a:lnTo>
                <a:lnTo>
                  <a:pt x="6791" y="2208"/>
                </a:lnTo>
                <a:lnTo>
                  <a:pt x="6753" y="2147"/>
                </a:lnTo>
                <a:lnTo>
                  <a:pt x="6715" y="2087"/>
                </a:lnTo>
                <a:lnTo>
                  <a:pt x="6675" y="2027"/>
                </a:lnTo>
                <a:lnTo>
                  <a:pt x="6635" y="1969"/>
                </a:lnTo>
                <a:lnTo>
                  <a:pt x="6593" y="1910"/>
                </a:lnTo>
                <a:lnTo>
                  <a:pt x="6551" y="1853"/>
                </a:lnTo>
                <a:lnTo>
                  <a:pt x="6508" y="1796"/>
                </a:lnTo>
                <a:lnTo>
                  <a:pt x="6464" y="1740"/>
                </a:lnTo>
                <a:lnTo>
                  <a:pt x="6419" y="1685"/>
                </a:lnTo>
                <a:lnTo>
                  <a:pt x="6374" y="1630"/>
                </a:lnTo>
                <a:lnTo>
                  <a:pt x="6327" y="1576"/>
                </a:lnTo>
                <a:lnTo>
                  <a:pt x="6280" y="1523"/>
                </a:lnTo>
                <a:lnTo>
                  <a:pt x="6232" y="1471"/>
                </a:lnTo>
                <a:lnTo>
                  <a:pt x="6183" y="1419"/>
                </a:lnTo>
                <a:lnTo>
                  <a:pt x="6134" y="1368"/>
                </a:lnTo>
                <a:lnTo>
                  <a:pt x="6083" y="1318"/>
                </a:lnTo>
                <a:lnTo>
                  <a:pt x="6032" y="1268"/>
                </a:lnTo>
                <a:lnTo>
                  <a:pt x="5980" y="1220"/>
                </a:lnTo>
                <a:lnTo>
                  <a:pt x="5927" y="1172"/>
                </a:lnTo>
                <a:lnTo>
                  <a:pt x="5874" y="1125"/>
                </a:lnTo>
                <a:lnTo>
                  <a:pt x="5820" y="1079"/>
                </a:lnTo>
                <a:lnTo>
                  <a:pt x="5765" y="1034"/>
                </a:lnTo>
                <a:lnTo>
                  <a:pt x="5709" y="989"/>
                </a:lnTo>
                <a:lnTo>
                  <a:pt x="5653" y="945"/>
                </a:lnTo>
                <a:lnTo>
                  <a:pt x="5596" y="903"/>
                </a:lnTo>
                <a:lnTo>
                  <a:pt x="5538" y="861"/>
                </a:lnTo>
                <a:lnTo>
                  <a:pt x="5480" y="820"/>
                </a:lnTo>
                <a:lnTo>
                  <a:pt x="5421" y="780"/>
                </a:lnTo>
                <a:lnTo>
                  <a:pt x="5361" y="740"/>
                </a:lnTo>
                <a:lnTo>
                  <a:pt x="5301" y="702"/>
                </a:lnTo>
                <a:lnTo>
                  <a:pt x="5240" y="665"/>
                </a:lnTo>
                <a:lnTo>
                  <a:pt x="5179" y="628"/>
                </a:lnTo>
                <a:lnTo>
                  <a:pt x="5116" y="592"/>
                </a:lnTo>
                <a:lnTo>
                  <a:pt x="5054" y="558"/>
                </a:lnTo>
                <a:lnTo>
                  <a:pt x="4990" y="524"/>
                </a:lnTo>
                <a:lnTo>
                  <a:pt x="4926" y="491"/>
                </a:lnTo>
                <a:lnTo>
                  <a:pt x="4862" y="460"/>
                </a:lnTo>
                <a:lnTo>
                  <a:pt x="4797" y="429"/>
                </a:lnTo>
                <a:lnTo>
                  <a:pt x="4731" y="399"/>
                </a:lnTo>
                <a:lnTo>
                  <a:pt x="4665" y="370"/>
                </a:lnTo>
                <a:lnTo>
                  <a:pt x="4598" y="342"/>
                </a:lnTo>
                <a:lnTo>
                  <a:pt x="4531" y="316"/>
                </a:lnTo>
                <a:lnTo>
                  <a:pt x="4463" y="290"/>
                </a:lnTo>
                <a:lnTo>
                  <a:pt x="4395" y="265"/>
                </a:lnTo>
                <a:lnTo>
                  <a:pt x="4326" y="242"/>
                </a:lnTo>
                <a:lnTo>
                  <a:pt x="4257" y="219"/>
                </a:lnTo>
                <a:lnTo>
                  <a:pt x="4188" y="198"/>
                </a:lnTo>
                <a:lnTo>
                  <a:pt x="4117" y="177"/>
                </a:lnTo>
                <a:lnTo>
                  <a:pt x="4047" y="158"/>
                </a:lnTo>
                <a:lnTo>
                  <a:pt x="3976" y="140"/>
                </a:lnTo>
                <a:lnTo>
                  <a:pt x="3904" y="122"/>
                </a:lnTo>
                <a:lnTo>
                  <a:pt x="3832" y="106"/>
                </a:lnTo>
                <a:lnTo>
                  <a:pt x="3760" y="92"/>
                </a:lnTo>
                <a:lnTo>
                  <a:pt x="3687" y="78"/>
                </a:lnTo>
                <a:lnTo>
                  <a:pt x="3614" y="65"/>
                </a:lnTo>
                <a:lnTo>
                  <a:pt x="3541" y="54"/>
                </a:lnTo>
                <a:lnTo>
                  <a:pt x="3467" y="43"/>
                </a:lnTo>
                <a:lnTo>
                  <a:pt x="3392" y="34"/>
                </a:lnTo>
                <a:lnTo>
                  <a:pt x="3318" y="26"/>
                </a:lnTo>
                <a:lnTo>
                  <a:pt x="3243" y="20"/>
                </a:lnTo>
                <a:lnTo>
                  <a:pt x="3167" y="14"/>
                </a:lnTo>
                <a:lnTo>
                  <a:pt x="3092" y="10"/>
                </a:lnTo>
                <a:lnTo>
                  <a:pt x="3016" y="7"/>
                </a:lnTo>
                <a:lnTo>
                  <a:pt x="3016" y="1"/>
                </a:lnTo>
                <a:lnTo>
                  <a:pt x="2741" y="1"/>
                </a:lnTo>
                <a:lnTo>
                  <a:pt x="2741" y="0"/>
                </a:lnTo>
                <a:close/>
                <a:moveTo>
                  <a:pt x="2904" y="0"/>
                </a:moveTo>
                <a:lnTo>
                  <a:pt x="2741" y="1"/>
                </a:lnTo>
                <a:lnTo>
                  <a:pt x="3003" y="1"/>
                </a:lnTo>
                <a:lnTo>
                  <a:pt x="2904" y="0"/>
                </a:lnTo>
                <a:close/>
              </a:path>
            </a:pathLst>
          </a:custGeom>
          <a:solidFill>
            <a:srgbClr val="0FB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1986677" y="6187919"/>
            <a:ext cx="9579623" cy="393927"/>
            <a:chOff x="681990" y="4879331"/>
            <a:chExt cx="9579623" cy="393927"/>
          </a:xfrm>
        </p:grpSpPr>
        <p:pic>
          <p:nvPicPr>
            <p:cNvPr id="19" name="Grafik 18" descr="isi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6480" y="4987015"/>
              <a:ext cx="945133" cy="282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rafik 19" descr="C:\Users\scm\AppData\Local\Microsoft\Windows\Temporary Internet Files\Content.MSO\6BA9B0CD.tmp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" y="4983120"/>
              <a:ext cx="872052" cy="288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rafik 2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398" y="4985106"/>
              <a:ext cx="666924" cy="288152"/>
            </a:xfrm>
            <a:prstGeom prst="rect">
              <a:avLst/>
            </a:prstGeom>
          </p:spPr>
        </p:pic>
        <p:pic>
          <p:nvPicPr>
            <p:cNvPr id="22" name="Grafik 2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181678" y="4987092"/>
              <a:ext cx="718464" cy="280133"/>
            </a:xfrm>
            <a:prstGeom prst="rect">
              <a:avLst/>
            </a:prstGeom>
          </p:spPr>
        </p:pic>
        <p:pic>
          <p:nvPicPr>
            <p:cNvPr id="23" name="Obraz 14" descr="Obraz zawierający nóż&#10;&#10;Opis wygenerowany automatycznie">
              <a:extLst>
                <a:ext uri="{FF2B5EF4-FFF2-40B4-BE49-F238E27FC236}">
                  <a16:creationId xmlns:a16="http://schemas.microsoft.com/office/drawing/2014/main" id="{EE4A4179-DEBB-6F41-83CC-C9C3DA293D9A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498" y="4981059"/>
              <a:ext cx="868960" cy="222930"/>
            </a:xfrm>
            <a:prstGeom prst="rect">
              <a:avLst/>
            </a:prstGeom>
          </p:spPr>
        </p:pic>
        <p:pic>
          <p:nvPicPr>
            <p:cNvPr id="24" name="Grafik 2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7022436" y="4963111"/>
              <a:ext cx="647854" cy="310070"/>
            </a:xfrm>
            <a:prstGeom prst="rect">
              <a:avLst/>
            </a:prstGeom>
          </p:spPr>
        </p:pic>
        <p:pic>
          <p:nvPicPr>
            <p:cNvPr id="25" name="Grafik 24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814" y="4879331"/>
              <a:ext cx="812266" cy="369946"/>
            </a:xfrm>
            <a:prstGeom prst="rect">
              <a:avLst/>
            </a:prstGeom>
          </p:spPr>
        </p:pic>
        <p:pic>
          <p:nvPicPr>
            <p:cNvPr id="26" name="Picture 2" descr="WiseEuropa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646" y="4917822"/>
              <a:ext cx="685478" cy="331455"/>
            </a:xfrm>
            <a:prstGeom prst="rect">
              <a:avLst/>
            </a:prstGeom>
            <a:noFill/>
          </p:spPr>
        </p:pic>
      </p:grp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" y="5853108"/>
            <a:ext cx="734143" cy="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10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772816"/>
            <a:ext cx="10942301" cy="4248472"/>
          </a:xfrm>
          <a:prstGeom prst="rect">
            <a:avLst/>
          </a:prstGeom>
        </p:spPr>
        <p:txBody>
          <a:bodyPr/>
          <a:lstStyle>
            <a:lvl1pPr marL="360000" indent="-360000">
              <a:buFont typeface="Wingdings" pitchFamily="2" charset="2"/>
              <a:buChar char="n"/>
              <a:defRPr>
                <a:latin typeface="Lucida Sans" panose="020B0602030504020204" pitchFamily="34" charset="0"/>
              </a:defRPr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>
                <a:latin typeface="Lucida Sans" panose="020B0602030504020204" pitchFamily="34" charset="0"/>
              </a:defRPr>
            </a:lvl3pPr>
            <a:lvl4pPr marL="1440000">
              <a:defRPr>
                <a:latin typeface="Lucida Sans" panose="020B0602030504020204" pitchFamily="34" charset="0"/>
              </a:defRPr>
            </a:lvl4pPr>
            <a:lvl5pPr marL="1800000" indent="-360000"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noProof="0"/>
              <a:t>Listing</a:t>
            </a:r>
          </a:p>
          <a:p>
            <a:pPr lvl="1"/>
            <a:r>
              <a:rPr lang="de-DE" noProof="0"/>
              <a:t>Listing 1</a:t>
            </a:r>
          </a:p>
          <a:p>
            <a:pPr lvl="2"/>
            <a:r>
              <a:rPr lang="de-DE" noProof="0"/>
              <a:t>Listing 2</a:t>
            </a:r>
          </a:p>
          <a:p>
            <a:pPr lvl="3"/>
            <a:r>
              <a:rPr lang="de-DE" noProof="0"/>
              <a:t>Listing 3</a:t>
            </a:r>
          </a:p>
          <a:p>
            <a:pPr lvl="4"/>
            <a:r>
              <a:rPr lang="de-DE" noProof="0"/>
              <a:t>Listing 4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feld 22"/>
          <p:cNvSpPr txBox="1"/>
          <p:nvPr userDrawn="1"/>
        </p:nvSpPr>
        <p:spPr>
          <a:xfrm>
            <a:off x="839416" y="630932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Page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854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feld 22"/>
          <p:cNvSpPr txBox="1"/>
          <p:nvPr userDrawn="1"/>
        </p:nvSpPr>
        <p:spPr>
          <a:xfrm>
            <a:off x="839416" y="630932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Page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7908"/>
          </a:xfrm>
          <a:prstGeom prst="rect">
            <a:avLst/>
          </a:prstGeom>
        </p:spPr>
        <p:txBody>
          <a:bodyPr/>
          <a:lstStyle>
            <a:lvl1pPr marL="0" indent="0">
              <a:defRPr sz="3200" cap="all" baseline="0">
                <a:latin typeface="Lucida Sans" panose="020B0602030504020204" pitchFamily="34" charset="0"/>
              </a:defRPr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18370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2300" y="1773238"/>
            <a:ext cx="5376000" cy="424815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  <a:lvl2pPr>
              <a:defRPr>
                <a:latin typeface="Lucida Sans" panose="020B0602030504020204" pitchFamily="34" charset="0"/>
              </a:defRPr>
            </a:lvl2pPr>
            <a:lvl3pPr>
              <a:defRPr>
                <a:latin typeface="Lucida Sans" panose="020B0602030504020204" pitchFamily="34" charset="0"/>
              </a:defRPr>
            </a:lvl3pPr>
            <a:lvl4pPr>
              <a:defRPr>
                <a:latin typeface="Lucida Sans" panose="020B0602030504020204" pitchFamily="34" charset="0"/>
              </a:defRPr>
            </a:lvl4pPr>
            <a:lvl5pP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noProof="0"/>
              <a:t>Listing</a:t>
            </a:r>
          </a:p>
          <a:p>
            <a:pPr lvl="1"/>
            <a:r>
              <a:rPr lang="de-DE" noProof="0"/>
              <a:t>Listing 1</a:t>
            </a:r>
          </a:p>
          <a:p>
            <a:pPr lvl="2"/>
            <a:r>
              <a:rPr lang="de-DE" noProof="0"/>
              <a:t>Listing 2</a:t>
            </a:r>
          </a:p>
          <a:p>
            <a:pPr lvl="3"/>
            <a:r>
              <a:rPr lang="de-DE" noProof="0"/>
              <a:t>Listing 3</a:t>
            </a:r>
          </a:p>
          <a:p>
            <a:pPr lvl="4"/>
            <a:r>
              <a:rPr lang="de-DE" noProof="0"/>
              <a:t>Listing 4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0" hasCustomPrompt="1"/>
          </p:nvPr>
        </p:nvSpPr>
        <p:spPr>
          <a:xfrm>
            <a:off x="6190300" y="1772816"/>
            <a:ext cx="5376000" cy="424815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  <a:lvl2pPr>
              <a:defRPr baseline="0">
                <a:latin typeface="Lucida Sans" panose="020B0602030504020204" pitchFamily="34" charset="0"/>
              </a:defRPr>
            </a:lvl2pPr>
            <a:lvl3pPr>
              <a:defRPr>
                <a:latin typeface="Lucida Sans" panose="020B0602030504020204" pitchFamily="34" charset="0"/>
              </a:defRPr>
            </a:lvl3pPr>
            <a:lvl4pPr>
              <a:defRPr>
                <a:latin typeface="Lucida Sans" panose="020B0602030504020204" pitchFamily="34" charset="0"/>
              </a:defRPr>
            </a:lvl4pPr>
            <a:lvl5pP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noProof="0"/>
              <a:t>Listing</a:t>
            </a:r>
          </a:p>
          <a:p>
            <a:pPr lvl="1"/>
            <a:r>
              <a:rPr lang="de-DE" noProof="0"/>
              <a:t>Listing 1</a:t>
            </a:r>
          </a:p>
          <a:p>
            <a:pPr lvl="2"/>
            <a:r>
              <a:rPr lang="de-DE" noProof="0"/>
              <a:t>Listing 2</a:t>
            </a:r>
          </a:p>
          <a:p>
            <a:pPr lvl="3"/>
            <a:r>
              <a:rPr lang="de-DE" noProof="0"/>
              <a:t>Listing 3</a:t>
            </a:r>
          </a:p>
          <a:p>
            <a:pPr lvl="4"/>
            <a:r>
              <a:rPr lang="de-DE" noProof="0"/>
              <a:t>Listing 4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feld 22"/>
          <p:cNvSpPr txBox="1"/>
          <p:nvPr userDrawn="1"/>
        </p:nvSpPr>
        <p:spPr>
          <a:xfrm>
            <a:off x="839416" y="630932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Page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7908"/>
          </a:xfrm>
          <a:prstGeom prst="rect">
            <a:avLst/>
          </a:prstGeom>
        </p:spPr>
        <p:txBody>
          <a:bodyPr/>
          <a:lstStyle>
            <a:lvl1pPr marL="0" indent="0">
              <a:defRPr sz="3200" cap="all" baseline="0">
                <a:latin typeface="Lucida Sans" panose="020B0602030504020204" pitchFamily="34" charset="0"/>
              </a:defRPr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51011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3392" y="332656"/>
            <a:ext cx="10873208" cy="568870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7" name="Textfeld 22"/>
          <p:cNvSpPr txBox="1"/>
          <p:nvPr userDrawn="1"/>
        </p:nvSpPr>
        <p:spPr>
          <a:xfrm>
            <a:off x="839416" y="630932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Page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268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3392" y="332656"/>
            <a:ext cx="10916336" cy="568870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25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Impressum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911225" y="1773238"/>
            <a:ext cx="10440988" cy="4103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42451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499036-C436-1144-863E-EC73182DA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3081" y="4382178"/>
            <a:ext cx="9144000" cy="642485"/>
          </a:xfrm>
        </p:spPr>
        <p:txBody>
          <a:bodyPr anchor="b"/>
          <a:lstStyle>
            <a:lvl1pPr marL="0" algn="l">
              <a:spcBef>
                <a:spcPts val="600"/>
              </a:spcBef>
              <a:spcAft>
                <a:spcPts val="600"/>
              </a:spcAft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3081" y="3692977"/>
            <a:ext cx="7368095" cy="642485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sz="20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85DA8-0FDC-E94C-A0A4-5467A875420F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C28D-ED40-D745-B2F4-9E5EBDE2F313}"/>
              </a:ext>
            </a:extLst>
          </p:cNvPr>
          <p:cNvGrpSpPr/>
          <p:nvPr userDrawn="1"/>
        </p:nvGrpSpPr>
        <p:grpSpPr>
          <a:xfrm>
            <a:off x="1027955" y="6278217"/>
            <a:ext cx="4144617" cy="397566"/>
            <a:chOff x="1117408" y="6203422"/>
            <a:chExt cx="4144617" cy="397566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1C18458-04EA-D249-87F8-ADF9049CEC86}"/>
                </a:ext>
              </a:extLst>
            </p:cNvPr>
            <p:cNvSpPr txBox="1">
              <a:spLocks/>
            </p:cNvSpPr>
            <p:nvPr/>
          </p:nvSpPr>
          <p:spPr>
            <a:xfrm>
              <a:off x="1839619" y="6203422"/>
              <a:ext cx="3422406" cy="3433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  <a:defRPr sz="3200" b="0" i="0" kern="12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800" dirty="0">
                  <a:solidFill>
                    <a:schemeClr val="tx1"/>
                  </a:solidFill>
                </a:rPr>
                <a:t>This project has received funding from the European Union’s Horizon 2020 research and innovation programme under grant agreement no. 893311.</a:t>
              </a:r>
              <a:endParaRPr lang="en-PL" sz="8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FEFDA6-1378-B446-94E8-1D5A2E153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408" y="6203422"/>
              <a:ext cx="596349" cy="397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892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5A5807-BCFD-BF45-99BB-97E6B314A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A03CC3-0ED0-654A-9915-DF6768FDA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594" y="131549"/>
            <a:ext cx="7274011" cy="591009"/>
          </a:xfrm>
        </p:spPr>
        <p:txBody>
          <a:bodyPr anchor="b"/>
          <a:lstStyle>
            <a:lvl1pPr marL="108000"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A455A8-4579-EB47-8F8E-DF6D7457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46" y="1339828"/>
            <a:ext cx="9959380" cy="4351338"/>
          </a:xfrm>
        </p:spPr>
        <p:txBody>
          <a:bodyPr/>
          <a:lstStyle>
            <a:lvl1pPr marL="0">
              <a:spcAft>
                <a:spcPts val="2400"/>
              </a:spcAft>
              <a:buFontTx/>
              <a:buNone/>
              <a:defRPr sz="2000" baseline="0">
                <a:solidFill>
                  <a:srgbClr val="00B5A6"/>
                </a:solidFill>
              </a:defRPr>
            </a:lvl1pPr>
            <a:lvl2pPr marL="0">
              <a:spcAft>
                <a:spcPts val="1200"/>
              </a:spcAft>
              <a:buFontTx/>
              <a:buNone/>
              <a:defRPr sz="1800" baseline="0">
                <a:solidFill>
                  <a:srgbClr val="636466"/>
                </a:solidFill>
              </a:defRPr>
            </a:lvl2pPr>
            <a:lvl3pPr marL="0">
              <a:defRPr sz="1600" baseline="0"/>
            </a:lvl3pPr>
            <a:lvl4pPr marL="720000">
              <a:spcBef>
                <a:spcPts val="1700"/>
              </a:spcBef>
              <a:spcAft>
                <a:spcPts val="500"/>
              </a:spcAft>
              <a:defRPr sz="1200" baseline="0"/>
            </a:lvl4pPr>
            <a:lvl5pPr marL="720000">
              <a:spcAft>
                <a:spcPts val="500"/>
              </a:spcAft>
              <a:defRPr sz="10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8028DEF-2CA7-B842-955E-962D674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646" y="6366303"/>
            <a:ext cx="2743200" cy="365125"/>
          </a:xfrm>
        </p:spPr>
        <p:txBody>
          <a:bodyPr/>
          <a:lstStyle/>
          <a:p>
            <a:fld id="{CF2CDBC4-F22E-F949-B8F3-F5B34CDD2AC3}" type="datetime1">
              <a:rPr lang="pl-PL" smtClean="0"/>
              <a:t>22.10.2021</a:t>
            </a:fld>
            <a:endParaRPr lang="en-PL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8422E03-E4B3-A34E-A231-FF7FC6E6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1327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0FFB7D2-29BE-FE42-8754-C8A4C3F7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0" y="6361326"/>
            <a:ext cx="2743200" cy="365125"/>
          </a:xfrm>
        </p:spPr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9061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A410B6-04BF-3D40-924C-014229862B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A03CC3-0ED0-654A-9915-DF6768FDA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594" y="131549"/>
            <a:ext cx="7274011" cy="591009"/>
          </a:xfrm>
        </p:spPr>
        <p:txBody>
          <a:bodyPr anchor="b"/>
          <a:lstStyle>
            <a:lvl1pPr marL="108000"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A455A8-4579-EB47-8F8E-DF6D7457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46" y="1339828"/>
            <a:ext cx="9959380" cy="4351338"/>
          </a:xfrm>
        </p:spPr>
        <p:txBody>
          <a:bodyPr/>
          <a:lstStyle>
            <a:lvl1pPr marL="0">
              <a:spcAft>
                <a:spcPts val="2400"/>
              </a:spcAft>
              <a:buFontTx/>
              <a:buNone/>
              <a:defRPr sz="2000" baseline="0">
                <a:solidFill>
                  <a:srgbClr val="00B5A6"/>
                </a:solidFill>
              </a:defRPr>
            </a:lvl1pPr>
            <a:lvl2pPr marL="0">
              <a:spcAft>
                <a:spcPts val="1200"/>
              </a:spcAft>
              <a:buFontTx/>
              <a:buNone/>
              <a:defRPr sz="1800" baseline="0">
                <a:solidFill>
                  <a:srgbClr val="636466"/>
                </a:solidFill>
              </a:defRPr>
            </a:lvl2pPr>
            <a:lvl3pPr marL="0">
              <a:defRPr sz="1600" baseline="0"/>
            </a:lvl3pPr>
            <a:lvl4pPr marL="720000">
              <a:spcBef>
                <a:spcPts val="1700"/>
              </a:spcBef>
              <a:spcAft>
                <a:spcPts val="500"/>
              </a:spcAft>
              <a:defRPr sz="1200" baseline="0"/>
            </a:lvl4pPr>
            <a:lvl5pPr marL="720000">
              <a:spcAft>
                <a:spcPts val="500"/>
              </a:spcAft>
              <a:defRPr sz="10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0A39C580-1816-9C46-A9D5-422A8A55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646" y="6366303"/>
            <a:ext cx="2743200" cy="365125"/>
          </a:xfrm>
        </p:spPr>
        <p:txBody>
          <a:bodyPr/>
          <a:lstStyle/>
          <a:p>
            <a:fld id="{E40F1DEC-6618-5A4D-A0D2-8745D5E25C42}" type="datetime1">
              <a:rPr lang="pl-PL" smtClean="0"/>
              <a:t>22.10.2021</a:t>
            </a:fld>
            <a:endParaRPr lang="en-PL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6C0FAE3-A799-454D-82F8-C90A8222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1327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E7F3E68-5518-CC47-93D5-8FB37943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0" y="6361326"/>
            <a:ext cx="2743200" cy="365125"/>
          </a:xfrm>
        </p:spPr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621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772816"/>
            <a:ext cx="10942301" cy="4248472"/>
          </a:xfrm>
          <a:prstGeom prst="rect">
            <a:avLst/>
          </a:prstGeom>
        </p:spPr>
        <p:txBody>
          <a:bodyPr/>
          <a:lstStyle>
            <a:lvl1pPr marL="360000" indent="-360000">
              <a:buFont typeface="Wingdings" pitchFamily="2" charset="2"/>
              <a:buChar char="n"/>
              <a:defRPr>
                <a:latin typeface="Lucida Sans" panose="020B0602030504020204" pitchFamily="34" charset="0"/>
              </a:defRPr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>
                <a:latin typeface="Lucida Sans" panose="020B0602030504020204" pitchFamily="34" charset="0"/>
              </a:defRPr>
            </a:lvl3pPr>
            <a:lvl4pPr marL="1440000">
              <a:defRPr>
                <a:latin typeface="Lucida Sans" panose="020B0602030504020204" pitchFamily="34" charset="0"/>
              </a:defRPr>
            </a:lvl4pPr>
            <a:lvl5pPr marL="1800000" indent="-360000"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noProof="0"/>
              <a:t>Listing</a:t>
            </a:r>
          </a:p>
          <a:p>
            <a:pPr lvl="1"/>
            <a:r>
              <a:rPr lang="de-DE" noProof="0"/>
              <a:t>Listing 1</a:t>
            </a:r>
          </a:p>
          <a:p>
            <a:pPr lvl="2"/>
            <a:r>
              <a:rPr lang="de-DE" noProof="0"/>
              <a:t>Listing 2</a:t>
            </a:r>
          </a:p>
          <a:p>
            <a:pPr lvl="3"/>
            <a:r>
              <a:rPr lang="de-DE" noProof="0"/>
              <a:t>Listing 3</a:t>
            </a:r>
          </a:p>
          <a:p>
            <a:pPr lvl="4"/>
            <a:r>
              <a:rPr lang="de-DE" noProof="0"/>
              <a:t>Listing 4</a:t>
            </a:r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feld 22"/>
          <p:cNvSpPr txBox="1"/>
          <p:nvPr userDrawn="1"/>
        </p:nvSpPr>
        <p:spPr>
          <a:xfrm>
            <a:off x="839416" y="630932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Page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55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9E8985-0649-4B4C-9BD5-222E1FC823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63"/>
            <a:ext cx="12192002" cy="685800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C1CA8-D41E-864E-BCA8-7F52DE7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646" y="6366303"/>
            <a:ext cx="2743200" cy="365125"/>
          </a:xfrm>
        </p:spPr>
        <p:txBody>
          <a:bodyPr/>
          <a:lstStyle/>
          <a:p>
            <a:fld id="{DAB6371A-448E-0C49-969E-6D54A1F969E4}" type="datetime1">
              <a:rPr lang="pl-PL" smtClean="0"/>
              <a:t>22.10.2021</a:t>
            </a:fld>
            <a:endParaRPr lang="en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0A340-C540-8E45-905A-2A790BE2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1327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457BE-1B91-E140-AC7A-870E5FC5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0" y="6361326"/>
            <a:ext cx="2743200" cy="365125"/>
          </a:xfrm>
        </p:spPr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A03CC3-0ED0-654A-9915-DF6768FDA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594" y="131549"/>
            <a:ext cx="7274011" cy="591009"/>
          </a:xfrm>
        </p:spPr>
        <p:txBody>
          <a:bodyPr anchor="b"/>
          <a:lstStyle>
            <a:lvl1pPr marL="108000"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A455A8-4579-EB47-8F8E-DF6D7457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46" y="1339828"/>
            <a:ext cx="9959380" cy="4351338"/>
          </a:xfrm>
        </p:spPr>
        <p:txBody>
          <a:bodyPr/>
          <a:lstStyle>
            <a:lvl1pPr marL="0">
              <a:spcAft>
                <a:spcPts val="2400"/>
              </a:spcAft>
              <a:buFontTx/>
              <a:buNone/>
              <a:defRPr sz="2000" baseline="0">
                <a:solidFill>
                  <a:srgbClr val="00B5A6"/>
                </a:solidFill>
              </a:defRPr>
            </a:lvl1pPr>
            <a:lvl2pPr marL="0">
              <a:spcAft>
                <a:spcPts val="1200"/>
              </a:spcAft>
              <a:buFontTx/>
              <a:buNone/>
              <a:defRPr sz="1800" baseline="0">
                <a:solidFill>
                  <a:srgbClr val="636466"/>
                </a:solidFill>
              </a:defRPr>
            </a:lvl2pPr>
            <a:lvl3pPr marL="0">
              <a:defRPr sz="1600" baseline="0"/>
            </a:lvl3pPr>
            <a:lvl4pPr marL="720000">
              <a:spcBef>
                <a:spcPts val="1700"/>
              </a:spcBef>
              <a:spcAft>
                <a:spcPts val="500"/>
              </a:spcAft>
              <a:defRPr sz="1200" baseline="0"/>
            </a:lvl4pPr>
            <a:lvl5pPr marL="720000">
              <a:spcAft>
                <a:spcPts val="500"/>
              </a:spcAft>
              <a:defRPr sz="10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01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3B38DE-A470-314D-BE8C-3D2EF8F2B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C1CA8-D41E-864E-BCA8-7F52DE7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646" y="6366303"/>
            <a:ext cx="2743200" cy="365125"/>
          </a:xfrm>
        </p:spPr>
        <p:txBody>
          <a:bodyPr/>
          <a:lstStyle/>
          <a:p>
            <a:fld id="{DAB6371A-448E-0C49-969E-6D54A1F969E4}" type="datetime1">
              <a:rPr lang="pl-PL" smtClean="0"/>
              <a:t>22.10.2021</a:t>
            </a:fld>
            <a:endParaRPr lang="en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0A340-C540-8E45-905A-2A790BE2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1327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457BE-1B91-E140-AC7A-870E5FC5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0" y="6361326"/>
            <a:ext cx="2743200" cy="365125"/>
          </a:xfrm>
        </p:spPr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A03CC3-0ED0-654A-9915-DF6768FDA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594" y="488643"/>
            <a:ext cx="7274011" cy="591009"/>
          </a:xfrm>
        </p:spPr>
        <p:txBody>
          <a:bodyPr anchor="b"/>
          <a:lstStyle>
            <a:lvl1pPr marL="108000" algn="l"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A455A8-4579-EB47-8F8E-DF6D7457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46" y="1339828"/>
            <a:ext cx="9959380" cy="4351338"/>
          </a:xfrm>
        </p:spPr>
        <p:txBody>
          <a:bodyPr/>
          <a:lstStyle>
            <a:lvl1pPr marL="0">
              <a:spcAft>
                <a:spcPts val="2400"/>
              </a:spcAft>
              <a:buFontTx/>
              <a:buNone/>
              <a:defRPr sz="2000" baseline="0">
                <a:solidFill>
                  <a:srgbClr val="00B5A6"/>
                </a:solidFill>
              </a:defRPr>
            </a:lvl1pPr>
            <a:lvl2pPr marL="0">
              <a:spcAft>
                <a:spcPts val="1200"/>
              </a:spcAft>
              <a:buFontTx/>
              <a:buNone/>
              <a:defRPr sz="1800" baseline="0">
                <a:solidFill>
                  <a:srgbClr val="636466"/>
                </a:solidFill>
              </a:defRPr>
            </a:lvl2pPr>
            <a:lvl3pPr marL="0">
              <a:defRPr sz="1600" baseline="0"/>
            </a:lvl3pPr>
            <a:lvl4pPr marL="720000">
              <a:spcBef>
                <a:spcPts val="1700"/>
              </a:spcBef>
              <a:spcAft>
                <a:spcPts val="500"/>
              </a:spcAft>
              <a:defRPr sz="1200" baseline="0"/>
            </a:lvl4pPr>
            <a:lvl5pPr marL="720000">
              <a:spcAft>
                <a:spcPts val="500"/>
              </a:spcAft>
              <a:defRPr sz="10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16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60E0D6-215D-F541-9CE3-CC94265F0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C1CA8-D41E-864E-BCA8-7F52DE7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646" y="6366303"/>
            <a:ext cx="2743200" cy="365125"/>
          </a:xfrm>
        </p:spPr>
        <p:txBody>
          <a:bodyPr/>
          <a:lstStyle/>
          <a:p>
            <a:fld id="{DAB6371A-448E-0C49-969E-6D54A1F969E4}" type="datetime1">
              <a:rPr lang="pl-PL" smtClean="0"/>
              <a:t>22.10.2021</a:t>
            </a:fld>
            <a:endParaRPr lang="en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0A340-C540-8E45-905A-2A790BE2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1327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457BE-1B91-E140-AC7A-870E5FC5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0" y="6361326"/>
            <a:ext cx="2743200" cy="365125"/>
          </a:xfrm>
        </p:spPr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A03CC3-0ED0-654A-9915-DF6768FDAC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199" y="789271"/>
            <a:ext cx="4661293" cy="519763"/>
          </a:xfrm>
        </p:spPr>
        <p:txBody>
          <a:bodyPr anchor="b"/>
          <a:lstStyle>
            <a:lvl1pPr marL="108000"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28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25CFAA-8472-8142-8535-04CA453330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C1CA8-D41E-864E-BCA8-7F52DE7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646" y="6366303"/>
            <a:ext cx="2743200" cy="365125"/>
          </a:xfrm>
        </p:spPr>
        <p:txBody>
          <a:bodyPr/>
          <a:lstStyle/>
          <a:p>
            <a:fld id="{DAB6371A-448E-0C49-969E-6D54A1F969E4}" type="datetime1">
              <a:rPr lang="pl-PL" smtClean="0"/>
              <a:t>22.10.2021</a:t>
            </a:fld>
            <a:endParaRPr lang="en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0A340-C540-8E45-905A-2A790BE2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1327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457BE-1B91-E140-AC7A-870E5FC5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0" y="6361326"/>
            <a:ext cx="2743200" cy="365125"/>
          </a:xfrm>
        </p:spPr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A03CC3-0ED0-654A-9915-DF6768FDAC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199" y="1154396"/>
            <a:ext cx="4661293" cy="519763"/>
          </a:xfrm>
        </p:spPr>
        <p:txBody>
          <a:bodyPr anchor="b"/>
          <a:lstStyle>
            <a:lvl1pPr marL="108000"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03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D7F5E8-3478-4A4F-A24F-874360E1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C1CA8-D41E-864E-BCA8-7F52DE7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646" y="6366303"/>
            <a:ext cx="2743200" cy="365125"/>
          </a:xfrm>
        </p:spPr>
        <p:txBody>
          <a:bodyPr/>
          <a:lstStyle/>
          <a:p>
            <a:fld id="{DAB6371A-448E-0C49-969E-6D54A1F969E4}" type="datetime1">
              <a:rPr lang="pl-PL" smtClean="0"/>
              <a:t>22.10.2021</a:t>
            </a:fld>
            <a:endParaRPr lang="en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0A340-C540-8E45-905A-2A790BE2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1327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457BE-1B91-E140-AC7A-870E5FC5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0" y="6361326"/>
            <a:ext cx="2743200" cy="365125"/>
          </a:xfrm>
        </p:spPr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A03CC3-0ED0-654A-9915-DF6768FDAC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0647" y="940641"/>
            <a:ext cx="4661293" cy="519763"/>
          </a:xfrm>
        </p:spPr>
        <p:txBody>
          <a:bodyPr anchor="b"/>
          <a:lstStyle>
            <a:lvl1pPr marL="108000"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36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EAA4-4D2C-F34E-9024-6DFE01D94B1B}" type="datetime1">
              <a:rPr lang="pl-PL" smtClean="0"/>
              <a:t>22.10.2021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74697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68DB-503D-4A4C-8182-557C7BA19758}" type="datetime1">
              <a:rPr lang="pl-PL" smtClean="0"/>
              <a:t>22.10.2021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94180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0934-E9CA-B942-8A1F-9CB14E499AEB}" type="datetime1">
              <a:rPr lang="pl-PL" smtClean="0"/>
              <a:t>22.10.2021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32375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9619-AC8C-A042-B53B-9DD87690C856}" type="datetime1">
              <a:rPr lang="pl-PL" smtClean="0"/>
              <a:t>22.10.2021</a:t>
            </a:fld>
            <a:endParaRPr lang="en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95547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10BF-0627-A342-B7FB-FA5047369CF6}" type="datetime1">
              <a:rPr lang="pl-PL" smtClean="0"/>
              <a:t>22.10.2021</a:t>
            </a:fld>
            <a:endParaRPr lang="en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8008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feld 22"/>
          <p:cNvSpPr txBox="1"/>
          <p:nvPr userDrawn="1"/>
        </p:nvSpPr>
        <p:spPr>
          <a:xfrm>
            <a:off x="839416" y="630932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Page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7908"/>
          </a:xfrm>
          <a:prstGeom prst="rect">
            <a:avLst/>
          </a:prstGeom>
        </p:spPr>
        <p:txBody>
          <a:bodyPr/>
          <a:lstStyle>
            <a:lvl1pPr marL="0" indent="0">
              <a:defRPr sz="3200" cap="all" baseline="0">
                <a:latin typeface="Lucida Sans" panose="020B0602030504020204" pitchFamily="34" charset="0"/>
              </a:defRPr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45370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7D71-43EF-9D4C-B736-EBF1BBE26396}" type="datetime1">
              <a:rPr lang="pl-PL" smtClean="0"/>
              <a:t>22.10.2021</a:t>
            </a:fld>
            <a:endParaRPr lang="en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27470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4145-67F8-494B-A5C8-3838AFF1E683}" type="datetime1">
              <a:rPr lang="pl-PL" smtClean="0"/>
              <a:t>22.10.2021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68938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D431-3DE1-BB42-8C14-75AB838DDDF1}" type="datetime1">
              <a:rPr lang="pl-PL" smtClean="0"/>
              <a:t>22.10.2021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14163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7F76-52FB-9344-A07D-41D7ECCADFCC}" type="datetime1">
              <a:rPr lang="pl-PL" smtClean="0"/>
              <a:t>22.10.2021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62303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BCB7-4715-3148-8BA5-984D45EDD42A}" type="datetime1">
              <a:rPr lang="pl-PL" smtClean="0"/>
              <a:t>22.10.2021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1974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2300" y="1773238"/>
            <a:ext cx="5376000" cy="424815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  <a:lvl2pPr>
              <a:defRPr>
                <a:latin typeface="Lucida Sans" panose="020B0602030504020204" pitchFamily="34" charset="0"/>
              </a:defRPr>
            </a:lvl2pPr>
            <a:lvl3pPr>
              <a:defRPr>
                <a:latin typeface="Lucida Sans" panose="020B0602030504020204" pitchFamily="34" charset="0"/>
              </a:defRPr>
            </a:lvl3pPr>
            <a:lvl4pPr>
              <a:defRPr>
                <a:latin typeface="Lucida Sans" panose="020B0602030504020204" pitchFamily="34" charset="0"/>
              </a:defRPr>
            </a:lvl4pPr>
            <a:lvl5pP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noProof="0"/>
              <a:t>Listing</a:t>
            </a:r>
          </a:p>
          <a:p>
            <a:pPr lvl="1"/>
            <a:r>
              <a:rPr lang="de-DE" noProof="0"/>
              <a:t>Listing 1</a:t>
            </a:r>
          </a:p>
          <a:p>
            <a:pPr lvl="2"/>
            <a:r>
              <a:rPr lang="de-DE" noProof="0"/>
              <a:t>Listing 2</a:t>
            </a:r>
          </a:p>
          <a:p>
            <a:pPr lvl="3"/>
            <a:r>
              <a:rPr lang="de-DE" noProof="0"/>
              <a:t>Listing 3</a:t>
            </a:r>
          </a:p>
          <a:p>
            <a:pPr lvl="4"/>
            <a:r>
              <a:rPr lang="de-DE" noProof="0"/>
              <a:t>Listing 4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0" hasCustomPrompt="1"/>
          </p:nvPr>
        </p:nvSpPr>
        <p:spPr>
          <a:xfrm>
            <a:off x="6190300" y="1772816"/>
            <a:ext cx="5376000" cy="424815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  <a:lvl2pPr>
              <a:defRPr baseline="0">
                <a:latin typeface="Lucida Sans" panose="020B0602030504020204" pitchFamily="34" charset="0"/>
              </a:defRPr>
            </a:lvl2pPr>
            <a:lvl3pPr>
              <a:defRPr>
                <a:latin typeface="Lucida Sans" panose="020B0602030504020204" pitchFamily="34" charset="0"/>
              </a:defRPr>
            </a:lvl3pPr>
            <a:lvl4pPr>
              <a:defRPr>
                <a:latin typeface="Lucida Sans" panose="020B0602030504020204" pitchFamily="34" charset="0"/>
              </a:defRPr>
            </a:lvl4pPr>
            <a:lvl5pP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de-DE" noProof="0"/>
              <a:t>Listing</a:t>
            </a:r>
          </a:p>
          <a:p>
            <a:pPr lvl="1"/>
            <a:r>
              <a:rPr lang="de-DE" noProof="0"/>
              <a:t>Listing 1</a:t>
            </a:r>
          </a:p>
          <a:p>
            <a:pPr lvl="2"/>
            <a:r>
              <a:rPr lang="de-DE" noProof="0"/>
              <a:t>Listing 2</a:t>
            </a:r>
          </a:p>
          <a:p>
            <a:pPr lvl="3"/>
            <a:r>
              <a:rPr lang="de-DE" noProof="0"/>
              <a:t>Listing 3</a:t>
            </a:r>
          </a:p>
          <a:p>
            <a:pPr lvl="4"/>
            <a:r>
              <a:rPr lang="de-DE" noProof="0"/>
              <a:t>Listing 4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622300" y="1196752"/>
            <a:ext cx="109440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feld 22"/>
          <p:cNvSpPr txBox="1"/>
          <p:nvPr userDrawn="1"/>
        </p:nvSpPr>
        <p:spPr>
          <a:xfrm>
            <a:off x="839416" y="630932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Page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476823"/>
            <a:ext cx="10944000" cy="1007908"/>
          </a:xfrm>
          <a:prstGeom prst="rect">
            <a:avLst/>
          </a:prstGeom>
        </p:spPr>
        <p:txBody>
          <a:bodyPr/>
          <a:lstStyle>
            <a:lvl1pPr marL="0" indent="0">
              <a:defRPr sz="3200" cap="all" baseline="0">
                <a:latin typeface="Lucida Sans" panose="020B0602030504020204" pitchFamily="34" charset="0"/>
              </a:defRPr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9878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3392" y="332656"/>
            <a:ext cx="10873208" cy="568870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7" name="Textfeld 22"/>
          <p:cNvSpPr txBox="1"/>
          <p:nvPr userDrawn="1"/>
        </p:nvSpPr>
        <p:spPr>
          <a:xfrm>
            <a:off x="839416" y="6309320"/>
            <a:ext cx="24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noProof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Page </a:t>
            </a:r>
            <a:fld id="{35D2E405-F80B-413D-A98C-CAAD2FD4AFEC}" type="slidenum">
              <a:rPr lang="en-US" sz="800" noProof="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noProof="0">
              <a:solidFill>
                <a:srgbClr val="A8AFAF"/>
              </a:solidFill>
              <a:latin typeface="+mn-lt"/>
            </a:endParaRPr>
          </a:p>
          <a:p>
            <a:r>
              <a:rPr lang="en-US" sz="800" kern="1200" spc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spc="0" baseline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en-US" sz="800" kern="1200" spc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40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3392" y="332656"/>
            <a:ext cx="10916336" cy="568870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25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25CFAA-8472-8142-8535-04CA453330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C1CA8-D41E-864E-BCA8-7F52DE7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646" y="6366303"/>
            <a:ext cx="2743200" cy="365125"/>
          </a:xfrm>
        </p:spPr>
        <p:txBody>
          <a:bodyPr/>
          <a:lstStyle/>
          <a:p>
            <a:fld id="{DAB6371A-448E-0C49-969E-6D54A1F969E4}" type="datetime1">
              <a:rPr lang="pl-PL" smtClean="0"/>
              <a:t>22.10.2021</a:t>
            </a:fld>
            <a:endParaRPr lang="en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0A340-C540-8E45-905A-2A790BE2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1327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457BE-1B91-E140-AC7A-870E5FC5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0" y="6361326"/>
            <a:ext cx="2743200" cy="365125"/>
          </a:xfrm>
        </p:spPr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A03CC3-0ED0-654A-9915-DF6768FDAC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199" y="1154396"/>
            <a:ext cx="4661293" cy="519763"/>
          </a:xfrm>
        </p:spPr>
        <p:txBody>
          <a:bodyPr anchor="b"/>
          <a:lstStyle>
            <a:lvl1pPr marL="108000"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60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60E0D6-215D-F541-9CE3-CC94265F0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C1CA8-D41E-864E-BCA8-7F52DE7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646" y="6366303"/>
            <a:ext cx="2743200" cy="365125"/>
          </a:xfrm>
        </p:spPr>
        <p:txBody>
          <a:bodyPr/>
          <a:lstStyle/>
          <a:p>
            <a:fld id="{DAB6371A-448E-0C49-969E-6D54A1F969E4}" type="datetime1">
              <a:rPr lang="pl-PL" smtClean="0"/>
              <a:t>22.10.2021</a:t>
            </a:fld>
            <a:endParaRPr lang="en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0A340-C540-8E45-905A-2A790BE2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1327"/>
            <a:ext cx="4114800" cy="365125"/>
          </a:xfrm>
        </p:spPr>
        <p:txBody>
          <a:bodyPr/>
          <a:lstStyle/>
          <a:p>
            <a:endParaRPr lang="en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457BE-1B91-E140-AC7A-870E5FC5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940" y="6361326"/>
            <a:ext cx="2743200" cy="365125"/>
          </a:xfrm>
        </p:spPr>
        <p:txBody>
          <a:bodyPr/>
          <a:lstStyle/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A03CC3-0ED0-654A-9915-DF6768FDAC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199" y="789271"/>
            <a:ext cx="4661293" cy="519763"/>
          </a:xfrm>
        </p:spPr>
        <p:txBody>
          <a:bodyPr anchor="b"/>
          <a:lstStyle>
            <a:lvl1pPr marL="108000" algn="l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r>
              <a:rPr lang="en-GB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90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theme" Target="../theme/theme4.xml"/><Relationship Id="rId9" Type="http://schemas.openxmlformats.org/officeDocument/2006/relationships/image" Target="../media/image4.png"/><Relationship Id="rId14" Type="http://schemas.openxmlformats.org/officeDocument/2006/relationships/image" Target="../media/image1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jpeg"/><Relationship Id="rId3" Type="http://schemas.openxmlformats.org/officeDocument/2006/relationships/theme" Target="../theme/theme5.xml"/><Relationship Id="rId7" Type="http://schemas.openxmlformats.org/officeDocument/2006/relationships/image" Target="../media/image3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emf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700" y="6093296"/>
            <a:ext cx="10944000" cy="0"/>
          </a:xfrm>
          <a:prstGeom prst="line">
            <a:avLst/>
          </a:prstGeom>
          <a:noFill/>
          <a:ln w="19050">
            <a:solidFill>
              <a:srgbClr val="00B5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AutoShape 6"/>
          <p:cNvSpPr>
            <a:spLocks/>
          </p:cNvSpPr>
          <p:nvPr userDrawn="1"/>
        </p:nvSpPr>
        <p:spPr bwMode="auto">
          <a:xfrm rot="10800000">
            <a:off x="11341539" y="0"/>
            <a:ext cx="875141" cy="834801"/>
          </a:xfrm>
          <a:custGeom>
            <a:avLst/>
            <a:gdLst>
              <a:gd name="T0" fmla="*/ 0 w 7476"/>
              <a:gd name="T1" fmla="+- 0 11055 11055"/>
              <a:gd name="T2" fmla="*/ 11055 h 5783"/>
              <a:gd name="T3" fmla="*/ 7476 w 7476"/>
              <a:gd name="T4" fmla="+- 0 16838 11055"/>
              <a:gd name="T5" fmla="*/ 16838 h 5783"/>
              <a:gd name="T6" fmla="*/ 7460 w 7476"/>
              <a:gd name="T7" fmla="+- 0 15560 11055"/>
              <a:gd name="T8" fmla="*/ 15560 h 5783"/>
              <a:gd name="T9" fmla="*/ 7455 w 7476"/>
              <a:gd name="T10" fmla="+- 0 15408 11055"/>
              <a:gd name="T11" fmla="*/ 15408 h 5783"/>
              <a:gd name="T12" fmla="*/ 7444 w 7476"/>
              <a:gd name="T13" fmla="+- 0 15257 11055"/>
              <a:gd name="T14" fmla="*/ 15257 h 5783"/>
              <a:gd name="T15" fmla="*/ 7429 w 7476"/>
              <a:gd name="T16" fmla="+- 0 15107 11055"/>
              <a:gd name="T17" fmla="*/ 15107 h 5783"/>
              <a:gd name="T18" fmla="*/ 7409 w 7476"/>
              <a:gd name="T19" fmla="+- 0 14959 11055"/>
              <a:gd name="T20" fmla="*/ 14959 h 5783"/>
              <a:gd name="T21" fmla="*/ 7384 w 7476"/>
              <a:gd name="T22" fmla="+- 0 14813 11055"/>
              <a:gd name="T23" fmla="*/ 14813 h 5783"/>
              <a:gd name="T24" fmla="*/ 7355 w 7476"/>
              <a:gd name="T25" fmla="+- 0 14668 11055"/>
              <a:gd name="T26" fmla="*/ 14668 h 5783"/>
              <a:gd name="T27" fmla="*/ 7321 w 7476"/>
              <a:gd name="T28" fmla="+- 0 14524 11055"/>
              <a:gd name="T29" fmla="*/ 14524 h 5783"/>
              <a:gd name="T30" fmla="*/ 7283 w 7476"/>
              <a:gd name="T31" fmla="+- 0 14383 11055"/>
              <a:gd name="T32" fmla="*/ 14383 h 5783"/>
              <a:gd name="T33" fmla="*/ 7241 w 7476"/>
              <a:gd name="T34" fmla="+- 0 14243 11055"/>
              <a:gd name="T35" fmla="*/ 14243 h 5783"/>
              <a:gd name="T36" fmla="*/ 7194 w 7476"/>
              <a:gd name="T37" fmla="+- 0 14105 11055"/>
              <a:gd name="T38" fmla="*/ 14105 h 5783"/>
              <a:gd name="T39" fmla="*/ 7143 w 7476"/>
              <a:gd name="T40" fmla="+- 0 13970 11055"/>
              <a:gd name="T41" fmla="*/ 13970 h 5783"/>
              <a:gd name="T42" fmla="*/ 7088 w 7476"/>
              <a:gd name="T43" fmla="+- 0 13836 11055"/>
              <a:gd name="T44" fmla="*/ 13836 h 5783"/>
              <a:gd name="T45" fmla="*/ 7029 w 7476"/>
              <a:gd name="T46" fmla="+- 0 13705 11055"/>
              <a:gd name="T47" fmla="*/ 13705 h 5783"/>
              <a:gd name="T48" fmla="*/ 6966 w 7476"/>
              <a:gd name="T49" fmla="+- 0 13575 11055"/>
              <a:gd name="T50" fmla="*/ 13575 h 5783"/>
              <a:gd name="T51" fmla="*/ 6899 w 7476"/>
              <a:gd name="T52" fmla="+- 0 13448 11055"/>
              <a:gd name="T53" fmla="*/ 13448 h 5783"/>
              <a:gd name="T54" fmla="*/ 6828 w 7476"/>
              <a:gd name="T55" fmla="+- 0 13324 11055"/>
              <a:gd name="T56" fmla="*/ 13324 h 5783"/>
              <a:gd name="T57" fmla="*/ 6753 w 7476"/>
              <a:gd name="T58" fmla="+- 0 13202 11055"/>
              <a:gd name="T59" fmla="*/ 13202 h 5783"/>
              <a:gd name="T60" fmla="*/ 6675 w 7476"/>
              <a:gd name="T61" fmla="+- 0 13082 11055"/>
              <a:gd name="T62" fmla="*/ 13082 h 5783"/>
              <a:gd name="T63" fmla="*/ 6593 w 7476"/>
              <a:gd name="T64" fmla="+- 0 12965 11055"/>
              <a:gd name="T65" fmla="*/ 12965 h 5783"/>
              <a:gd name="T66" fmla="*/ 6508 w 7476"/>
              <a:gd name="T67" fmla="+- 0 12851 11055"/>
              <a:gd name="T68" fmla="*/ 12851 h 5783"/>
              <a:gd name="T69" fmla="*/ 6419 w 7476"/>
              <a:gd name="T70" fmla="+- 0 12740 11055"/>
              <a:gd name="T71" fmla="*/ 12740 h 5783"/>
              <a:gd name="T72" fmla="*/ 6327 w 7476"/>
              <a:gd name="T73" fmla="+- 0 12631 11055"/>
              <a:gd name="T74" fmla="*/ 12631 h 5783"/>
              <a:gd name="T75" fmla="*/ 6232 w 7476"/>
              <a:gd name="T76" fmla="+- 0 12526 11055"/>
              <a:gd name="T77" fmla="*/ 12526 h 5783"/>
              <a:gd name="T78" fmla="*/ 6134 w 7476"/>
              <a:gd name="T79" fmla="+- 0 12423 11055"/>
              <a:gd name="T80" fmla="*/ 12423 h 5783"/>
              <a:gd name="T81" fmla="*/ 6032 w 7476"/>
              <a:gd name="T82" fmla="+- 0 12323 11055"/>
              <a:gd name="T83" fmla="*/ 12323 h 5783"/>
              <a:gd name="T84" fmla="*/ 5927 w 7476"/>
              <a:gd name="T85" fmla="+- 0 12227 11055"/>
              <a:gd name="T86" fmla="*/ 12227 h 5783"/>
              <a:gd name="T87" fmla="*/ 5820 w 7476"/>
              <a:gd name="T88" fmla="+- 0 12134 11055"/>
              <a:gd name="T89" fmla="*/ 12134 h 5783"/>
              <a:gd name="T90" fmla="*/ 5709 w 7476"/>
              <a:gd name="T91" fmla="+- 0 12044 11055"/>
              <a:gd name="T92" fmla="*/ 12044 h 5783"/>
              <a:gd name="T93" fmla="*/ 5596 w 7476"/>
              <a:gd name="T94" fmla="+- 0 11958 11055"/>
              <a:gd name="T95" fmla="*/ 11958 h 5783"/>
              <a:gd name="T96" fmla="*/ 5480 w 7476"/>
              <a:gd name="T97" fmla="+- 0 11875 11055"/>
              <a:gd name="T98" fmla="*/ 11875 h 5783"/>
              <a:gd name="T99" fmla="*/ 5361 w 7476"/>
              <a:gd name="T100" fmla="+- 0 11795 11055"/>
              <a:gd name="T101" fmla="*/ 11795 h 5783"/>
              <a:gd name="T102" fmla="*/ 5240 w 7476"/>
              <a:gd name="T103" fmla="+- 0 11720 11055"/>
              <a:gd name="T104" fmla="*/ 11720 h 5783"/>
              <a:gd name="T105" fmla="*/ 5116 w 7476"/>
              <a:gd name="T106" fmla="+- 0 11647 11055"/>
              <a:gd name="T107" fmla="*/ 11647 h 5783"/>
              <a:gd name="T108" fmla="*/ 4990 w 7476"/>
              <a:gd name="T109" fmla="+- 0 11579 11055"/>
              <a:gd name="T110" fmla="*/ 11579 h 5783"/>
              <a:gd name="T111" fmla="*/ 4862 w 7476"/>
              <a:gd name="T112" fmla="+- 0 11515 11055"/>
              <a:gd name="T113" fmla="*/ 11515 h 5783"/>
              <a:gd name="T114" fmla="*/ 4731 w 7476"/>
              <a:gd name="T115" fmla="+- 0 11454 11055"/>
              <a:gd name="T116" fmla="*/ 11454 h 5783"/>
              <a:gd name="T117" fmla="*/ 4598 w 7476"/>
              <a:gd name="T118" fmla="+- 0 11397 11055"/>
              <a:gd name="T119" fmla="*/ 11397 h 5783"/>
              <a:gd name="T120" fmla="*/ 4463 w 7476"/>
              <a:gd name="T121" fmla="+- 0 11345 11055"/>
              <a:gd name="T122" fmla="*/ 11345 h 5783"/>
              <a:gd name="T123" fmla="*/ 4326 w 7476"/>
              <a:gd name="T124" fmla="+- 0 11297 11055"/>
              <a:gd name="T125" fmla="*/ 11297 h 5783"/>
              <a:gd name="T126" fmla="*/ 4188 w 7476"/>
              <a:gd name="T127" fmla="+- 0 11253 11055"/>
              <a:gd name="T128" fmla="*/ 11253 h 5783"/>
              <a:gd name="T129" fmla="*/ 4047 w 7476"/>
              <a:gd name="T130" fmla="+- 0 11213 11055"/>
              <a:gd name="T131" fmla="*/ 11213 h 5783"/>
              <a:gd name="T132" fmla="*/ 3904 w 7476"/>
              <a:gd name="T133" fmla="+- 0 11177 11055"/>
              <a:gd name="T134" fmla="*/ 11177 h 5783"/>
              <a:gd name="T135" fmla="*/ 3760 w 7476"/>
              <a:gd name="T136" fmla="+- 0 11147 11055"/>
              <a:gd name="T137" fmla="*/ 11147 h 5783"/>
              <a:gd name="T138" fmla="*/ 3614 w 7476"/>
              <a:gd name="T139" fmla="+- 0 11120 11055"/>
              <a:gd name="T140" fmla="*/ 11120 h 5783"/>
              <a:gd name="T141" fmla="*/ 3467 w 7476"/>
              <a:gd name="T142" fmla="+- 0 11098 11055"/>
              <a:gd name="T143" fmla="*/ 11098 h 5783"/>
              <a:gd name="T144" fmla="*/ 3318 w 7476"/>
              <a:gd name="T145" fmla="+- 0 11081 11055"/>
              <a:gd name="T146" fmla="*/ 11081 h 5783"/>
              <a:gd name="T147" fmla="*/ 3167 w 7476"/>
              <a:gd name="T148" fmla="+- 0 11069 11055"/>
              <a:gd name="T149" fmla="*/ 11069 h 5783"/>
              <a:gd name="T150" fmla="*/ 3016 w 7476"/>
              <a:gd name="T151" fmla="+- 0 11062 11055"/>
              <a:gd name="T152" fmla="*/ 11062 h 5783"/>
              <a:gd name="T153" fmla="*/ 2741 w 7476"/>
              <a:gd name="T154" fmla="+- 0 11056 11055"/>
              <a:gd name="T155" fmla="*/ 11056 h 5783"/>
              <a:gd name="T156" fmla="*/ 2904 w 7476"/>
              <a:gd name="T157" fmla="+- 0 11055 11055"/>
              <a:gd name="T158" fmla="*/ 11055 h 5783"/>
              <a:gd name="T159" fmla="*/ 3003 w 7476"/>
              <a:gd name="T160" fmla="+- 0 11056 11055"/>
              <a:gd name="T161" fmla="*/ 11056 h 578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  <a:cxn ang="0">
                <a:pos x="T24" y="T26"/>
              </a:cxn>
              <a:cxn ang="0">
                <a:pos x="T27" y="T29"/>
              </a:cxn>
              <a:cxn ang="0">
                <a:pos x="T30" y="T32"/>
              </a:cxn>
              <a:cxn ang="0">
                <a:pos x="T33" y="T35"/>
              </a:cxn>
              <a:cxn ang="0">
                <a:pos x="T36" y="T38"/>
              </a:cxn>
              <a:cxn ang="0">
                <a:pos x="T39" y="T41"/>
              </a:cxn>
              <a:cxn ang="0">
                <a:pos x="T42" y="T44"/>
              </a:cxn>
              <a:cxn ang="0">
                <a:pos x="T45" y="T47"/>
              </a:cxn>
              <a:cxn ang="0">
                <a:pos x="T48" y="T50"/>
              </a:cxn>
              <a:cxn ang="0">
                <a:pos x="T51" y="T53"/>
              </a:cxn>
              <a:cxn ang="0">
                <a:pos x="T54" y="T56"/>
              </a:cxn>
              <a:cxn ang="0">
                <a:pos x="T57" y="T59"/>
              </a:cxn>
              <a:cxn ang="0">
                <a:pos x="T60" y="T62"/>
              </a:cxn>
              <a:cxn ang="0">
                <a:pos x="T63" y="T65"/>
              </a:cxn>
              <a:cxn ang="0">
                <a:pos x="T66" y="T68"/>
              </a:cxn>
              <a:cxn ang="0">
                <a:pos x="T69" y="T71"/>
              </a:cxn>
              <a:cxn ang="0">
                <a:pos x="T72" y="T74"/>
              </a:cxn>
              <a:cxn ang="0">
                <a:pos x="T75" y="T77"/>
              </a:cxn>
              <a:cxn ang="0">
                <a:pos x="T78" y="T80"/>
              </a:cxn>
              <a:cxn ang="0">
                <a:pos x="T81" y="T83"/>
              </a:cxn>
              <a:cxn ang="0">
                <a:pos x="T84" y="T86"/>
              </a:cxn>
              <a:cxn ang="0">
                <a:pos x="T87" y="T89"/>
              </a:cxn>
              <a:cxn ang="0">
                <a:pos x="T90" y="T92"/>
              </a:cxn>
              <a:cxn ang="0">
                <a:pos x="T93" y="T95"/>
              </a:cxn>
              <a:cxn ang="0">
                <a:pos x="T96" y="T98"/>
              </a:cxn>
              <a:cxn ang="0">
                <a:pos x="T99" y="T101"/>
              </a:cxn>
              <a:cxn ang="0">
                <a:pos x="T102" y="T104"/>
              </a:cxn>
              <a:cxn ang="0">
                <a:pos x="T105" y="T107"/>
              </a:cxn>
              <a:cxn ang="0">
                <a:pos x="T108" y="T110"/>
              </a:cxn>
              <a:cxn ang="0">
                <a:pos x="T111" y="T113"/>
              </a:cxn>
              <a:cxn ang="0">
                <a:pos x="T114" y="T116"/>
              </a:cxn>
              <a:cxn ang="0">
                <a:pos x="T117" y="T119"/>
              </a:cxn>
              <a:cxn ang="0">
                <a:pos x="T120" y="T122"/>
              </a:cxn>
              <a:cxn ang="0">
                <a:pos x="T123" y="T125"/>
              </a:cxn>
              <a:cxn ang="0">
                <a:pos x="T126" y="T128"/>
              </a:cxn>
              <a:cxn ang="0">
                <a:pos x="T129" y="T131"/>
              </a:cxn>
              <a:cxn ang="0">
                <a:pos x="T132" y="T134"/>
              </a:cxn>
              <a:cxn ang="0">
                <a:pos x="T135" y="T137"/>
              </a:cxn>
              <a:cxn ang="0">
                <a:pos x="T138" y="T140"/>
              </a:cxn>
              <a:cxn ang="0">
                <a:pos x="T141" y="T143"/>
              </a:cxn>
              <a:cxn ang="0">
                <a:pos x="T144" y="T146"/>
              </a:cxn>
              <a:cxn ang="0">
                <a:pos x="T147" y="T149"/>
              </a:cxn>
              <a:cxn ang="0">
                <a:pos x="T150" y="T152"/>
              </a:cxn>
              <a:cxn ang="0">
                <a:pos x="T153" y="T155"/>
              </a:cxn>
              <a:cxn ang="0">
                <a:pos x="T156" y="T158"/>
              </a:cxn>
              <a:cxn ang="0">
                <a:pos x="T159" y="T161"/>
              </a:cxn>
            </a:cxnLst>
            <a:rect l="0" t="0" r="r" b="b"/>
            <a:pathLst>
              <a:path w="7476" h="5783">
                <a:moveTo>
                  <a:pt x="2741" y="0"/>
                </a:moveTo>
                <a:lnTo>
                  <a:pt x="0" y="0"/>
                </a:lnTo>
                <a:lnTo>
                  <a:pt x="0" y="5783"/>
                </a:lnTo>
                <a:lnTo>
                  <a:pt x="7476" y="5783"/>
                </a:lnTo>
                <a:lnTo>
                  <a:pt x="7461" y="4582"/>
                </a:lnTo>
                <a:lnTo>
                  <a:pt x="7460" y="4505"/>
                </a:lnTo>
                <a:lnTo>
                  <a:pt x="7458" y="4429"/>
                </a:lnTo>
                <a:lnTo>
                  <a:pt x="7455" y="4353"/>
                </a:lnTo>
                <a:lnTo>
                  <a:pt x="7450" y="4277"/>
                </a:lnTo>
                <a:lnTo>
                  <a:pt x="7444" y="4202"/>
                </a:lnTo>
                <a:lnTo>
                  <a:pt x="7437" y="4127"/>
                </a:lnTo>
                <a:lnTo>
                  <a:pt x="7429" y="4052"/>
                </a:lnTo>
                <a:lnTo>
                  <a:pt x="7420" y="3978"/>
                </a:lnTo>
                <a:lnTo>
                  <a:pt x="7409" y="3904"/>
                </a:lnTo>
                <a:lnTo>
                  <a:pt x="7397" y="3831"/>
                </a:lnTo>
                <a:lnTo>
                  <a:pt x="7384" y="3758"/>
                </a:lnTo>
                <a:lnTo>
                  <a:pt x="7370" y="3685"/>
                </a:lnTo>
                <a:lnTo>
                  <a:pt x="7355" y="3613"/>
                </a:lnTo>
                <a:lnTo>
                  <a:pt x="7339" y="3541"/>
                </a:lnTo>
                <a:lnTo>
                  <a:pt x="7321" y="3469"/>
                </a:lnTo>
                <a:lnTo>
                  <a:pt x="7303" y="3398"/>
                </a:lnTo>
                <a:lnTo>
                  <a:pt x="7283" y="3328"/>
                </a:lnTo>
                <a:lnTo>
                  <a:pt x="7263" y="3258"/>
                </a:lnTo>
                <a:lnTo>
                  <a:pt x="7241" y="3188"/>
                </a:lnTo>
                <a:lnTo>
                  <a:pt x="7218" y="3119"/>
                </a:lnTo>
                <a:lnTo>
                  <a:pt x="7194" y="3050"/>
                </a:lnTo>
                <a:lnTo>
                  <a:pt x="7169" y="2982"/>
                </a:lnTo>
                <a:lnTo>
                  <a:pt x="7143" y="2915"/>
                </a:lnTo>
                <a:lnTo>
                  <a:pt x="7116" y="2848"/>
                </a:lnTo>
                <a:lnTo>
                  <a:pt x="7088" y="2781"/>
                </a:lnTo>
                <a:lnTo>
                  <a:pt x="7059" y="2715"/>
                </a:lnTo>
                <a:lnTo>
                  <a:pt x="7029" y="2650"/>
                </a:lnTo>
                <a:lnTo>
                  <a:pt x="6998" y="2585"/>
                </a:lnTo>
                <a:lnTo>
                  <a:pt x="6966" y="2520"/>
                </a:lnTo>
                <a:lnTo>
                  <a:pt x="6933" y="2457"/>
                </a:lnTo>
                <a:lnTo>
                  <a:pt x="6899" y="2393"/>
                </a:lnTo>
                <a:lnTo>
                  <a:pt x="6864" y="2331"/>
                </a:lnTo>
                <a:lnTo>
                  <a:pt x="6828" y="2269"/>
                </a:lnTo>
                <a:lnTo>
                  <a:pt x="6791" y="2208"/>
                </a:lnTo>
                <a:lnTo>
                  <a:pt x="6753" y="2147"/>
                </a:lnTo>
                <a:lnTo>
                  <a:pt x="6715" y="2087"/>
                </a:lnTo>
                <a:lnTo>
                  <a:pt x="6675" y="2027"/>
                </a:lnTo>
                <a:lnTo>
                  <a:pt x="6635" y="1969"/>
                </a:lnTo>
                <a:lnTo>
                  <a:pt x="6593" y="1910"/>
                </a:lnTo>
                <a:lnTo>
                  <a:pt x="6551" y="1853"/>
                </a:lnTo>
                <a:lnTo>
                  <a:pt x="6508" y="1796"/>
                </a:lnTo>
                <a:lnTo>
                  <a:pt x="6464" y="1740"/>
                </a:lnTo>
                <a:lnTo>
                  <a:pt x="6419" y="1685"/>
                </a:lnTo>
                <a:lnTo>
                  <a:pt x="6374" y="1630"/>
                </a:lnTo>
                <a:lnTo>
                  <a:pt x="6327" y="1576"/>
                </a:lnTo>
                <a:lnTo>
                  <a:pt x="6280" y="1523"/>
                </a:lnTo>
                <a:lnTo>
                  <a:pt x="6232" y="1471"/>
                </a:lnTo>
                <a:lnTo>
                  <a:pt x="6183" y="1419"/>
                </a:lnTo>
                <a:lnTo>
                  <a:pt x="6134" y="1368"/>
                </a:lnTo>
                <a:lnTo>
                  <a:pt x="6083" y="1318"/>
                </a:lnTo>
                <a:lnTo>
                  <a:pt x="6032" y="1268"/>
                </a:lnTo>
                <a:lnTo>
                  <a:pt x="5980" y="1220"/>
                </a:lnTo>
                <a:lnTo>
                  <a:pt x="5927" y="1172"/>
                </a:lnTo>
                <a:lnTo>
                  <a:pt x="5874" y="1125"/>
                </a:lnTo>
                <a:lnTo>
                  <a:pt x="5820" y="1079"/>
                </a:lnTo>
                <a:lnTo>
                  <a:pt x="5765" y="1034"/>
                </a:lnTo>
                <a:lnTo>
                  <a:pt x="5709" y="989"/>
                </a:lnTo>
                <a:lnTo>
                  <a:pt x="5653" y="945"/>
                </a:lnTo>
                <a:lnTo>
                  <a:pt x="5596" y="903"/>
                </a:lnTo>
                <a:lnTo>
                  <a:pt x="5538" y="861"/>
                </a:lnTo>
                <a:lnTo>
                  <a:pt x="5480" y="820"/>
                </a:lnTo>
                <a:lnTo>
                  <a:pt x="5421" y="780"/>
                </a:lnTo>
                <a:lnTo>
                  <a:pt x="5361" y="740"/>
                </a:lnTo>
                <a:lnTo>
                  <a:pt x="5301" y="702"/>
                </a:lnTo>
                <a:lnTo>
                  <a:pt x="5240" y="665"/>
                </a:lnTo>
                <a:lnTo>
                  <a:pt x="5179" y="628"/>
                </a:lnTo>
                <a:lnTo>
                  <a:pt x="5116" y="592"/>
                </a:lnTo>
                <a:lnTo>
                  <a:pt x="5054" y="558"/>
                </a:lnTo>
                <a:lnTo>
                  <a:pt x="4990" y="524"/>
                </a:lnTo>
                <a:lnTo>
                  <a:pt x="4926" y="491"/>
                </a:lnTo>
                <a:lnTo>
                  <a:pt x="4862" y="460"/>
                </a:lnTo>
                <a:lnTo>
                  <a:pt x="4797" y="429"/>
                </a:lnTo>
                <a:lnTo>
                  <a:pt x="4731" y="399"/>
                </a:lnTo>
                <a:lnTo>
                  <a:pt x="4665" y="370"/>
                </a:lnTo>
                <a:lnTo>
                  <a:pt x="4598" y="342"/>
                </a:lnTo>
                <a:lnTo>
                  <a:pt x="4531" y="316"/>
                </a:lnTo>
                <a:lnTo>
                  <a:pt x="4463" y="290"/>
                </a:lnTo>
                <a:lnTo>
                  <a:pt x="4395" y="265"/>
                </a:lnTo>
                <a:lnTo>
                  <a:pt x="4326" y="242"/>
                </a:lnTo>
                <a:lnTo>
                  <a:pt x="4257" y="219"/>
                </a:lnTo>
                <a:lnTo>
                  <a:pt x="4188" y="198"/>
                </a:lnTo>
                <a:lnTo>
                  <a:pt x="4117" y="177"/>
                </a:lnTo>
                <a:lnTo>
                  <a:pt x="4047" y="158"/>
                </a:lnTo>
                <a:lnTo>
                  <a:pt x="3976" y="140"/>
                </a:lnTo>
                <a:lnTo>
                  <a:pt x="3904" y="122"/>
                </a:lnTo>
                <a:lnTo>
                  <a:pt x="3832" y="106"/>
                </a:lnTo>
                <a:lnTo>
                  <a:pt x="3760" y="92"/>
                </a:lnTo>
                <a:lnTo>
                  <a:pt x="3687" y="78"/>
                </a:lnTo>
                <a:lnTo>
                  <a:pt x="3614" y="65"/>
                </a:lnTo>
                <a:lnTo>
                  <a:pt x="3541" y="54"/>
                </a:lnTo>
                <a:lnTo>
                  <a:pt x="3467" y="43"/>
                </a:lnTo>
                <a:lnTo>
                  <a:pt x="3392" y="34"/>
                </a:lnTo>
                <a:lnTo>
                  <a:pt x="3318" y="26"/>
                </a:lnTo>
                <a:lnTo>
                  <a:pt x="3243" y="20"/>
                </a:lnTo>
                <a:lnTo>
                  <a:pt x="3167" y="14"/>
                </a:lnTo>
                <a:lnTo>
                  <a:pt x="3092" y="10"/>
                </a:lnTo>
                <a:lnTo>
                  <a:pt x="3016" y="7"/>
                </a:lnTo>
                <a:lnTo>
                  <a:pt x="3016" y="1"/>
                </a:lnTo>
                <a:lnTo>
                  <a:pt x="2741" y="1"/>
                </a:lnTo>
                <a:lnTo>
                  <a:pt x="2741" y="0"/>
                </a:lnTo>
                <a:close/>
                <a:moveTo>
                  <a:pt x="2904" y="0"/>
                </a:moveTo>
                <a:lnTo>
                  <a:pt x="2741" y="1"/>
                </a:lnTo>
                <a:lnTo>
                  <a:pt x="3003" y="1"/>
                </a:lnTo>
                <a:lnTo>
                  <a:pt x="2904" y="0"/>
                </a:lnTo>
                <a:close/>
              </a:path>
            </a:pathLst>
          </a:custGeom>
          <a:solidFill>
            <a:srgbClr val="0FB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1986677" y="6187919"/>
            <a:ext cx="9579623" cy="393927"/>
            <a:chOff x="681990" y="4879331"/>
            <a:chExt cx="9579623" cy="393927"/>
          </a:xfrm>
        </p:grpSpPr>
        <p:pic>
          <p:nvPicPr>
            <p:cNvPr id="17" name="Grafik 16" descr="isi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6480" y="4987015"/>
              <a:ext cx="945133" cy="282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rafik 17" descr="C:\Users\scm\AppData\Local\Microsoft\Windows\Temporary Internet Files\Content.MSO\6BA9B0CD.tmp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" y="4983120"/>
              <a:ext cx="872052" cy="288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rafik 18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398" y="4985106"/>
              <a:ext cx="666924" cy="288152"/>
            </a:xfrm>
            <a:prstGeom prst="rect">
              <a:avLst/>
            </a:prstGeom>
          </p:spPr>
        </p:pic>
        <p:pic>
          <p:nvPicPr>
            <p:cNvPr id="30" name="Grafik 29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3181678" y="4987092"/>
              <a:ext cx="718464" cy="280133"/>
            </a:xfrm>
            <a:prstGeom prst="rect">
              <a:avLst/>
            </a:prstGeom>
          </p:spPr>
        </p:pic>
        <p:pic>
          <p:nvPicPr>
            <p:cNvPr id="31" name="Obraz 14" descr="Obraz zawierający nóż&#10;&#10;Opis wygenerowany automatycznie">
              <a:extLst>
                <a:ext uri="{FF2B5EF4-FFF2-40B4-BE49-F238E27FC236}">
                  <a16:creationId xmlns:a16="http://schemas.microsoft.com/office/drawing/2014/main" id="{EE4A4179-DEBB-6F41-83CC-C9C3DA293D9A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498" y="4981059"/>
              <a:ext cx="868960" cy="222930"/>
            </a:xfrm>
            <a:prstGeom prst="rect">
              <a:avLst/>
            </a:prstGeom>
          </p:spPr>
        </p:pic>
        <p:pic>
          <p:nvPicPr>
            <p:cNvPr id="32" name="Grafik 31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7022436" y="4963111"/>
              <a:ext cx="647854" cy="310070"/>
            </a:xfrm>
            <a:prstGeom prst="rect">
              <a:avLst/>
            </a:prstGeom>
          </p:spPr>
        </p:pic>
        <p:pic>
          <p:nvPicPr>
            <p:cNvPr id="33" name="Grafik 32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814" y="4879331"/>
              <a:ext cx="812266" cy="369946"/>
            </a:xfrm>
            <a:prstGeom prst="rect">
              <a:avLst/>
            </a:prstGeom>
          </p:spPr>
        </p:pic>
        <p:pic>
          <p:nvPicPr>
            <p:cNvPr id="34" name="Picture 2" descr="WiseEuropa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646" y="4917822"/>
              <a:ext cx="685478" cy="331455"/>
            </a:xfrm>
            <a:prstGeom prst="rect">
              <a:avLst/>
            </a:prstGeom>
            <a:noFill/>
          </p:spPr>
        </p:pic>
      </p:grpSp>
      <p:sp>
        <p:nvSpPr>
          <p:cNvPr id="20" name="Rectangle 2"/>
          <p:cNvSpPr txBox="1">
            <a:spLocks noChangeArrowheads="1"/>
          </p:cNvSpPr>
          <p:nvPr userDrawn="1"/>
        </p:nvSpPr>
        <p:spPr>
          <a:xfrm>
            <a:off x="622300" y="476823"/>
            <a:ext cx="10944000" cy="1007908"/>
          </a:xfrm>
          <a:prstGeom prst="rect">
            <a:avLst/>
          </a:prstGeom>
        </p:spPr>
        <p:txBody>
          <a:bodyPr/>
          <a:lstStyle>
            <a:lvl1pPr marL="0" indent="0" algn="l" defTabSz="504000" rtl="0" eaLnBrk="1" fontAlgn="base" hangingPunct="1">
              <a:spcBef>
                <a:spcPct val="0"/>
              </a:spcBef>
              <a:spcAft>
                <a:spcPct val="0"/>
              </a:spcAft>
              <a:defRPr sz="3200" b="0" cap="all" spc="3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>
              <a:buFontTx/>
            </a:pPr>
            <a:endParaRPr lang="de-DE" kern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" y="5853108"/>
            <a:ext cx="734143" cy="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10" r:id="rId8"/>
    <p:sldLayoutId id="2147483711" r:id="rId9"/>
    <p:sldLayoutId id="2147483731" r:id="rId10"/>
  </p:sldLayoutIdLst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0" spc="3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ttp://europa.eu/about-eu/basic-information/symbols/images/flag_yellow_low.jpg">
            <a:extLst>
              <a:ext uri="{FF2B5EF4-FFF2-40B4-BE49-F238E27FC236}">
                <a16:creationId xmlns:a16="http://schemas.microsoft.com/office/drawing/2014/main" id="{856E1D11-747B-2F49-856D-975A1524189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65304"/>
            <a:ext cx="823595" cy="551815"/>
          </a:xfrm>
          <a:prstGeom prst="rect">
            <a:avLst/>
          </a:prstGeom>
        </p:spPr>
      </p:pic>
      <p:sp>
        <p:nvSpPr>
          <p:cNvPr id="6" name="Textfeld 8">
            <a:extLst>
              <a:ext uri="{FF2B5EF4-FFF2-40B4-BE49-F238E27FC236}">
                <a16:creationId xmlns:a16="http://schemas.microsoft.com/office/drawing/2014/main" id="{92E47EBF-BBB7-D441-B434-F4BB7D5E02CA}"/>
              </a:ext>
            </a:extLst>
          </p:cNvPr>
          <p:cNvSpPr txBox="1"/>
          <p:nvPr userDrawn="1"/>
        </p:nvSpPr>
        <p:spPr>
          <a:xfrm>
            <a:off x="942931" y="6169045"/>
            <a:ext cx="479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Lucida Sans" panose="020B0602030504020204" pitchFamily="34" charset="0"/>
              </a:rPr>
              <a:t>This project has received funding from the European Union´s Horizon 2020 research and innovation </a:t>
            </a:r>
            <a:r>
              <a:rPr lang="en-US" sz="1200" err="1">
                <a:solidFill>
                  <a:schemeClr val="bg1"/>
                </a:solidFill>
                <a:latin typeface="Lucida Sans" panose="020B0602030504020204" pitchFamily="34" charset="0"/>
              </a:rPr>
              <a:t>programme</a:t>
            </a:r>
            <a:r>
              <a:rPr lang="en-US" sz="1200">
                <a:solidFill>
                  <a:schemeClr val="bg1"/>
                </a:solidFill>
                <a:latin typeface="Lucida Sans" panose="020B0602030504020204" pitchFamily="34" charset="0"/>
              </a:rPr>
              <a:t> under grant agreement no. 893311.</a:t>
            </a:r>
            <a:endParaRPr lang="de-DE" sz="12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5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de-DE" sz="4000" b="1" kern="1200" dirty="0" smtClean="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/>
          </p:cNvSpPr>
          <p:nvPr userDrawn="1"/>
        </p:nvSpPr>
        <p:spPr bwMode="auto">
          <a:xfrm>
            <a:off x="16363" y="0"/>
            <a:ext cx="8463190" cy="6858000"/>
          </a:xfrm>
          <a:custGeom>
            <a:avLst/>
            <a:gdLst>
              <a:gd name="T0" fmla="*/ 0 w 7476"/>
              <a:gd name="T1" fmla="+- 0 11055 11055"/>
              <a:gd name="T2" fmla="*/ 11055 h 5783"/>
              <a:gd name="T3" fmla="*/ 7476 w 7476"/>
              <a:gd name="T4" fmla="+- 0 16838 11055"/>
              <a:gd name="T5" fmla="*/ 16838 h 5783"/>
              <a:gd name="T6" fmla="*/ 7460 w 7476"/>
              <a:gd name="T7" fmla="+- 0 15560 11055"/>
              <a:gd name="T8" fmla="*/ 15560 h 5783"/>
              <a:gd name="T9" fmla="*/ 7455 w 7476"/>
              <a:gd name="T10" fmla="+- 0 15408 11055"/>
              <a:gd name="T11" fmla="*/ 15408 h 5783"/>
              <a:gd name="T12" fmla="*/ 7444 w 7476"/>
              <a:gd name="T13" fmla="+- 0 15257 11055"/>
              <a:gd name="T14" fmla="*/ 15257 h 5783"/>
              <a:gd name="T15" fmla="*/ 7429 w 7476"/>
              <a:gd name="T16" fmla="+- 0 15107 11055"/>
              <a:gd name="T17" fmla="*/ 15107 h 5783"/>
              <a:gd name="T18" fmla="*/ 7409 w 7476"/>
              <a:gd name="T19" fmla="+- 0 14959 11055"/>
              <a:gd name="T20" fmla="*/ 14959 h 5783"/>
              <a:gd name="T21" fmla="*/ 7384 w 7476"/>
              <a:gd name="T22" fmla="+- 0 14813 11055"/>
              <a:gd name="T23" fmla="*/ 14813 h 5783"/>
              <a:gd name="T24" fmla="*/ 7355 w 7476"/>
              <a:gd name="T25" fmla="+- 0 14668 11055"/>
              <a:gd name="T26" fmla="*/ 14668 h 5783"/>
              <a:gd name="T27" fmla="*/ 7321 w 7476"/>
              <a:gd name="T28" fmla="+- 0 14524 11055"/>
              <a:gd name="T29" fmla="*/ 14524 h 5783"/>
              <a:gd name="T30" fmla="*/ 7283 w 7476"/>
              <a:gd name="T31" fmla="+- 0 14383 11055"/>
              <a:gd name="T32" fmla="*/ 14383 h 5783"/>
              <a:gd name="T33" fmla="*/ 7241 w 7476"/>
              <a:gd name="T34" fmla="+- 0 14243 11055"/>
              <a:gd name="T35" fmla="*/ 14243 h 5783"/>
              <a:gd name="T36" fmla="*/ 7194 w 7476"/>
              <a:gd name="T37" fmla="+- 0 14105 11055"/>
              <a:gd name="T38" fmla="*/ 14105 h 5783"/>
              <a:gd name="T39" fmla="*/ 7143 w 7476"/>
              <a:gd name="T40" fmla="+- 0 13970 11055"/>
              <a:gd name="T41" fmla="*/ 13970 h 5783"/>
              <a:gd name="T42" fmla="*/ 7088 w 7476"/>
              <a:gd name="T43" fmla="+- 0 13836 11055"/>
              <a:gd name="T44" fmla="*/ 13836 h 5783"/>
              <a:gd name="T45" fmla="*/ 7029 w 7476"/>
              <a:gd name="T46" fmla="+- 0 13705 11055"/>
              <a:gd name="T47" fmla="*/ 13705 h 5783"/>
              <a:gd name="T48" fmla="*/ 6966 w 7476"/>
              <a:gd name="T49" fmla="+- 0 13575 11055"/>
              <a:gd name="T50" fmla="*/ 13575 h 5783"/>
              <a:gd name="T51" fmla="*/ 6899 w 7476"/>
              <a:gd name="T52" fmla="+- 0 13448 11055"/>
              <a:gd name="T53" fmla="*/ 13448 h 5783"/>
              <a:gd name="T54" fmla="*/ 6828 w 7476"/>
              <a:gd name="T55" fmla="+- 0 13324 11055"/>
              <a:gd name="T56" fmla="*/ 13324 h 5783"/>
              <a:gd name="T57" fmla="*/ 6753 w 7476"/>
              <a:gd name="T58" fmla="+- 0 13202 11055"/>
              <a:gd name="T59" fmla="*/ 13202 h 5783"/>
              <a:gd name="T60" fmla="*/ 6675 w 7476"/>
              <a:gd name="T61" fmla="+- 0 13082 11055"/>
              <a:gd name="T62" fmla="*/ 13082 h 5783"/>
              <a:gd name="T63" fmla="*/ 6593 w 7476"/>
              <a:gd name="T64" fmla="+- 0 12965 11055"/>
              <a:gd name="T65" fmla="*/ 12965 h 5783"/>
              <a:gd name="T66" fmla="*/ 6508 w 7476"/>
              <a:gd name="T67" fmla="+- 0 12851 11055"/>
              <a:gd name="T68" fmla="*/ 12851 h 5783"/>
              <a:gd name="T69" fmla="*/ 6419 w 7476"/>
              <a:gd name="T70" fmla="+- 0 12740 11055"/>
              <a:gd name="T71" fmla="*/ 12740 h 5783"/>
              <a:gd name="T72" fmla="*/ 6327 w 7476"/>
              <a:gd name="T73" fmla="+- 0 12631 11055"/>
              <a:gd name="T74" fmla="*/ 12631 h 5783"/>
              <a:gd name="T75" fmla="*/ 6232 w 7476"/>
              <a:gd name="T76" fmla="+- 0 12526 11055"/>
              <a:gd name="T77" fmla="*/ 12526 h 5783"/>
              <a:gd name="T78" fmla="*/ 6134 w 7476"/>
              <a:gd name="T79" fmla="+- 0 12423 11055"/>
              <a:gd name="T80" fmla="*/ 12423 h 5783"/>
              <a:gd name="T81" fmla="*/ 6032 w 7476"/>
              <a:gd name="T82" fmla="+- 0 12323 11055"/>
              <a:gd name="T83" fmla="*/ 12323 h 5783"/>
              <a:gd name="T84" fmla="*/ 5927 w 7476"/>
              <a:gd name="T85" fmla="+- 0 12227 11055"/>
              <a:gd name="T86" fmla="*/ 12227 h 5783"/>
              <a:gd name="T87" fmla="*/ 5820 w 7476"/>
              <a:gd name="T88" fmla="+- 0 12134 11055"/>
              <a:gd name="T89" fmla="*/ 12134 h 5783"/>
              <a:gd name="T90" fmla="*/ 5709 w 7476"/>
              <a:gd name="T91" fmla="+- 0 12044 11055"/>
              <a:gd name="T92" fmla="*/ 12044 h 5783"/>
              <a:gd name="T93" fmla="*/ 5596 w 7476"/>
              <a:gd name="T94" fmla="+- 0 11958 11055"/>
              <a:gd name="T95" fmla="*/ 11958 h 5783"/>
              <a:gd name="T96" fmla="*/ 5480 w 7476"/>
              <a:gd name="T97" fmla="+- 0 11875 11055"/>
              <a:gd name="T98" fmla="*/ 11875 h 5783"/>
              <a:gd name="T99" fmla="*/ 5361 w 7476"/>
              <a:gd name="T100" fmla="+- 0 11795 11055"/>
              <a:gd name="T101" fmla="*/ 11795 h 5783"/>
              <a:gd name="T102" fmla="*/ 5240 w 7476"/>
              <a:gd name="T103" fmla="+- 0 11720 11055"/>
              <a:gd name="T104" fmla="*/ 11720 h 5783"/>
              <a:gd name="T105" fmla="*/ 5116 w 7476"/>
              <a:gd name="T106" fmla="+- 0 11647 11055"/>
              <a:gd name="T107" fmla="*/ 11647 h 5783"/>
              <a:gd name="T108" fmla="*/ 4990 w 7476"/>
              <a:gd name="T109" fmla="+- 0 11579 11055"/>
              <a:gd name="T110" fmla="*/ 11579 h 5783"/>
              <a:gd name="T111" fmla="*/ 4862 w 7476"/>
              <a:gd name="T112" fmla="+- 0 11515 11055"/>
              <a:gd name="T113" fmla="*/ 11515 h 5783"/>
              <a:gd name="T114" fmla="*/ 4731 w 7476"/>
              <a:gd name="T115" fmla="+- 0 11454 11055"/>
              <a:gd name="T116" fmla="*/ 11454 h 5783"/>
              <a:gd name="T117" fmla="*/ 4598 w 7476"/>
              <a:gd name="T118" fmla="+- 0 11397 11055"/>
              <a:gd name="T119" fmla="*/ 11397 h 5783"/>
              <a:gd name="T120" fmla="*/ 4463 w 7476"/>
              <a:gd name="T121" fmla="+- 0 11345 11055"/>
              <a:gd name="T122" fmla="*/ 11345 h 5783"/>
              <a:gd name="T123" fmla="*/ 4326 w 7476"/>
              <a:gd name="T124" fmla="+- 0 11297 11055"/>
              <a:gd name="T125" fmla="*/ 11297 h 5783"/>
              <a:gd name="T126" fmla="*/ 4188 w 7476"/>
              <a:gd name="T127" fmla="+- 0 11253 11055"/>
              <a:gd name="T128" fmla="*/ 11253 h 5783"/>
              <a:gd name="T129" fmla="*/ 4047 w 7476"/>
              <a:gd name="T130" fmla="+- 0 11213 11055"/>
              <a:gd name="T131" fmla="*/ 11213 h 5783"/>
              <a:gd name="T132" fmla="*/ 3904 w 7476"/>
              <a:gd name="T133" fmla="+- 0 11177 11055"/>
              <a:gd name="T134" fmla="*/ 11177 h 5783"/>
              <a:gd name="T135" fmla="*/ 3760 w 7476"/>
              <a:gd name="T136" fmla="+- 0 11147 11055"/>
              <a:gd name="T137" fmla="*/ 11147 h 5783"/>
              <a:gd name="T138" fmla="*/ 3614 w 7476"/>
              <a:gd name="T139" fmla="+- 0 11120 11055"/>
              <a:gd name="T140" fmla="*/ 11120 h 5783"/>
              <a:gd name="T141" fmla="*/ 3467 w 7476"/>
              <a:gd name="T142" fmla="+- 0 11098 11055"/>
              <a:gd name="T143" fmla="*/ 11098 h 5783"/>
              <a:gd name="T144" fmla="*/ 3318 w 7476"/>
              <a:gd name="T145" fmla="+- 0 11081 11055"/>
              <a:gd name="T146" fmla="*/ 11081 h 5783"/>
              <a:gd name="T147" fmla="*/ 3167 w 7476"/>
              <a:gd name="T148" fmla="+- 0 11069 11055"/>
              <a:gd name="T149" fmla="*/ 11069 h 5783"/>
              <a:gd name="T150" fmla="*/ 3016 w 7476"/>
              <a:gd name="T151" fmla="+- 0 11062 11055"/>
              <a:gd name="T152" fmla="*/ 11062 h 5783"/>
              <a:gd name="T153" fmla="*/ 2741 w 7476"/>
              <a:gd name="T154" fmla="+- 0 11056 11055"/>
              <a:gd name="T155" fmla="*/ 11056 h 5783"/>
              <a:gd name="T156" fmla="*/ 2904 w 7476"/>
              <a:gd name="T157" fmla="+- 0 11055 11055"/>
              <a:gd name="T158" fmla="*/ 11055 h 5783"/>
              <a:gd name="T159" fmla="*/ 3003 w 7476"/>
              <a:gd name="T160" fmla="+- 0 11056 11055"/>
              <a:gd name="T161" fmla="*/ 11056 h 578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  <a:cxn ang="0">
                <a:pos x="T24" y="T26"/>
              </a:cxn>
              <a:cxn ang="0">
                <a:pos x="T27" y="T29"/>
              </a:cxn>
              <a:cxn ang="0">
                <a:pos x="T30" y="T32"/>
              </a:cxn>
              <a:cxn ang="0">
                <a:pos x="T33" y="T35"/>
              </a:cxn>
              <a:cxn ang="0">
                <a:pos x="T36" y="T38"/>
              </a:cxn>
              <a:cxn ang="0">
                <a:pos x="T39" y="T41"/>
              </a:cxn>
              <a:cxn ang="0">
                <a:pos x="T42" y="T44"/>
              </a:cxn>
              <a:cxn ang="0">
                <a:pos x="T45" y="T47"/>
              </a:cxn>
              <a:cxn ang="0">
                <a:pos x="T48" y="T50"/>
              </a:cxn>
              <a:cxn ang="0">
                <a:pos x="T51" y="T53"/>
              </a:cxn>
              <a:cxn ang="0">
                <a:pos x="T54" y="T56"/>
              </a:cxn>
              <a:cxn ang="0">
                <a:pos x="T57" y="T59"/>
              </a:cxn>
              <a:cxn ang="0">
                <a:pos x="T60" y="T62"/>
              </a:cxn>
              <a:cxn ang="0">
                <a:pos x="T63" y="T65"/>
              </a:cxn>
              <a:cxn ang="0">
                <a:pos x="T66" y="T68"/>
              </a:cxn>
              <a:cxn ang="0">
                <a:pos x="T69" y="T71"/>
              </a:cxn>
              <a:cxn ang="0">
                <a:pos x="T72" y="T74"/>
              </a:cxn>
              <a:cxn ang="0">
                <a:pos x="T75" y="T77"/>
              </a:cxn>
              <a:cxn ang="0">
                <a:pos x="T78" y="T80"/>
              </a:cxn>
              <a:cxn ang="0">
                <a:pos x="T81" y="T83"/>
              </a:cxn>
              <a:cxn ang="0">
                <a:pos x="T84" y="T86"/>
              </a:cxn>
              <a:cxn ang="0">
                <a:pos x="T87" y="T89"/>
              </a:cxn>
              <a:cxn ang="0">
                <a:pos x="T90" y="T92"/>
              </a:cxn>
              <a:cxn ang="0">
                <a:pos x="T93" y="T95"/>
              </a:cxn>
              <a:cxn ang="0">
                <a:pos x="T96" y="T98"/>
              </a:cxn>
              <a:cxn ang="0">
                <a:pos x="T99" y="T101"/>
              </a:cxn>
              <a:cxn ang="0">
                <a:pos x="T102" y="T104"/>
              </a:cxn>
              <a:cxn ang="0">
                <a:pos x="T105" y="T107"/>
              </a:cxn>
              <a:cxn ang="0">
                <a:pos x="T108" y="T110"/>
              </a:cxn>
              <a:cxn ang="0">
                <a:pos x="T111" y="T113"/>
              </a:cxn>
              <a:cxn ang="0">
                <a:pos x="T114" y="T116"/>
              </a:cxn>
              <a:cxn ang="0">
                <a:pos x="T117" y="T119"/>
              </a:cxn>
              <a:cxn ang="0">
                <a:pos x="T120" y="T122"/>
              </a:cxn>
              <a:cxn ang="0">
                <a:pos x="T123" y="T125"/>
              </a:cxn>
              <a:cxn ang="0">
                <a:pos x="T126" y="T128"/>
              </a:cxn>
              <a:cxn ang="0">
                <a:pos x="T129" y="T131"/>
              </a:cxn>
              <a:cxn ang="0">
                <a:pos x="T132" y="T134"/>
              </a:cxn>
              <a:cxn ang="0">
                <a:pos x="T135" y="T137"/>
              </a:cxn>
              <a:cxn ang="0">
                <a:pos x="T138" y="T140"/>
              </a:cxn>
              <a:cxn ang="0">
                <a:pos x="T141" y="T143"/>
              </a:cxn>
              <a:cxn ang="0">
                <a:pos x="T144" y="T146"/>
              </a:cxn>
              <a:cxn ang="0">
                <a:pos x="T147" y="T149"/>
              </a:cxn>
              <a:cxn ang="0">
                <a:pos x="T150" y="T152"/>
              </a:cxn>
              <a:cxn ang="0">
                <a:pos x="T153" y="T155"/>
              </a:cxn>
              <a:cxn ang="0">
                <a:pos x="T156" y="T158"/>
              </a:cxn>
              <a:cxn ang="0">
                <a:pos x="T159" y="T161"/>
              </a:cxn>
            </a:cxnLst>
            <a:rect l="0" t="0" r="r" b="b"/>
            <a:pathLst>
              <a:path w="7476" h="5783">
                <a:moveTo>
                  <a:pt x="2741" y="0"/>
                </a:moveTo>
                <a:lnTo>
                  <a:pt x="0" y="0"/>
                </a:lnTo>
                <a:lnTo>
                  <a:pt x="0" y="5783"/>
                </a:lnTo>
                <a:lnTo>
                  <a:pt x="7476" y="5783"/>
                </a:lnTo>
                <a:lnTo>
                  <a:pt x="7461" y="4582"/>
                </a:lnTo>
                <a:lnTo>
                  <a:pt x="7460" y="4505"/>
                </a:lnTo>
                <a:lnTo>
                  <a:pt x="7458" y="4429"/>
                </a:lnTo>
                <a:lnTo>
                  <a:pt x="7455" y="4353"/>
                </a:lnTo>
                <a:lnTo>
                  <a:pt x="7450" y="4277"/>
                </a:lnTo>
                <a:lnTo>
                  <a:pt x="7444" y="4202"/>
                </a:lnTo>
                <a:lnTo>
                  <a:pt x="7437" y="4127"/>
                </a:lnTo>
                <a:lnTo>
                  <a:pt x="7429" y="4052"/>
                </a:lnTo>
                <a:lnTo>
                  <a:pt x="7420" y="3978"/>
                </a:lnTo>
                <a:lnTo>
                  <a:pt x="7409" y="3904"/>
                </a:lnTo>
                <a:lnTo>
                  <a:pt x="7397" y="3831"/>
                </a:lnTo>
                <a:lnTo>
                  <a:pt x="7384" y="3758"/>
                </a:lnTo>
                <a:lnTo>
                  <a:pt x="7370" y="3685"/>
                </a:lnTo>
                <a:lnTo>
                  <a:pt x="7355" y="3613"/>
                </a:lnTo>
                <a:lnTo>
                  <a:pt x="7339" y="3541"/>
                </a:lnTo>
                <a:lnTo>
                  <a:pt x="7321" y="3469"/>
                </a:lnTo>
                <a:lnTo>
                  <a:pt x="7303" y="3398"/>
                </a:lnTo>
                <a:lnTo>
                  <a:pt x="7283" y="3328"/>
                </a:lnTo>
                <a:lnTo>
                  <a:pt x="7263" y="3258"/>
                </a:lnTo>
                <a:lnTo>
                  <a:pt x="7241" y="3188"/>
                </a:lnTo>
                <a:lnTo>
                  <a:pt x="7218" y="3119"/>
                </a:lnTo>
                <a:lnTo>
                  <a:pt x="7194" y="3050"/>
                </a:lnTo>
                <a:lnTo>
                  <a:pt x="7169" y="2982"/>
                </a:lnTo>
                <a:lnTo>
                  <a:pt x="7143" y="2915"/>
                </a:lnTo>
                <a:lnTo>
                  <a:pt x="7116" y="2848"/>
                </a:lnTo>
                <a:lnTo>
                  <a:pt x="7088" y="2781"/>
                </a:lnTo>
                <a:lnTo>
                  <a:pt x="7059" y="2715"/>
                </a:lnTo>
                <a:lnTo>
                  <a:pt x="7029" y="2650"/>
                </a:lnTo>
                <a:lnTo>
                  <a:pt x="6998" y="2585"/>
                </a:lnTo>
                <a:lnTo>
                  <a:pt x="6966" y="2520"/>
                </a:lnTo>
                <a:lnTo>
                  <a:pt x="6933" y="2457"/>
                </a:lnTo>
                <a:lnTo>
                  <a:pt x="6899" y="2393"/>
                </a:lnTo>
                <a:lnTo>
                  <a:pt x="6864" y="2331"/>
                </a:lnTo>
                <a:lnTo>
                  <a:pt x="6828" y="2269"/>
                </a:lnTo>
                <a:lnTo>
                  <a:pt x="6791" y="2208"/>
                </a:lnTo>
                <a:lnTo>
                  <a:pt x="6753" y="2147"/>
                </a:lnTo>
                <a:lnTo>
                  <a:pt x="6715" y="2087"/>
                </a:lnTo>
                <a:lnTo>
                  <a:pt x="6675" y="2027"/>
                </a:lnTo>
                <a:lnTo>
                  <a:pt x="6635" y="1969"/>
                </a:lnTo>
                <a:lnTo>
                  <a:pt x="6593" y="1910"/>
                </a:lnTo>
                <a:lnTo>
                  <a:pt x="6551" y="1853"/>
                </a:lnTo>
                <a:lnTo>
                  <a:pt x="6508" y="1796"/>
                </a:lnTo>
                <a:lnTo>
                  <a:pt x="6464" y="1740"/>
                </a:lnTo>
                <a:lnTo>
                  <a:pt x="6419" y="1685"/>
                </a:lnTo>
                <a:lnTo>
                  <a:pt x="6374" y="1630"/>
                </a:lnTo>
                <a:lnTo>
                  <a:pt x="6327" y="1576"/>
                </a:lnTo>
                <a:lnTo>
                  <a:pt x="6280" y="1523"/>
                </a:lnTo>
                <a:lnTo>
                  <a:pt x="6232" y="1471"/>
                </a:lnTo>
                <a:lnTo>
                  <a:pt x="6183" y="1419"/>
                </a:lnTo>
                <a:lnTo>
                  <a:pt x="6134" y="1368"/>
                </a:lnTo>
                <a:lnTo>
                  <a:pt x="6083" y="1318"/>
                </a:lnTo>
                <a:lnTo>
                  <a:pt x="6032" y="1268"/>
                </a:lnTo>
                <a:lnTo>
                  <a:pt x="5980" y="1220"/>
                </a:lnTo>
                <a:lnTo>
                  <a:pt x="5927" y="1172"/>
                </a:lnTo>
                <a:lnTo>
                  <a:pt x="5874" y="1125"/>
                </a:lnTo>
                <a:lnTo>
                  <a:pt x="5820" y="1079"/>
                </a:lnTo>
                <a:lnTo>
                  <a:pt x="5765" y="1034"/>
                </a:lnTo>
                <a:lnTo>
                  <a:pt x="5709" y="989"/>
                </a:lnTo>
                <a:lnTo>
                  <a:pt x="5653" y="945"/>
                </a:lnTo>
                <a:lnTo>
                  <a:pt x="5596" y="903"/>
                </a:lnTo>
                <a:lnTo>
                  <a:pt x="5538" y="861"/>
                </a:lnTo>
                <a:lnTo>
                  <a:pt x="5480" y="820"/>
                </a:lnTo>
                <a:lnTo>
                  <a:pt x="5421" y="780"/>
                </a:lnTo>
                <a:lnTo>
                  <a:pt x="5361" y="740"/>
                </a:lnTo>
                <a:lnTo>
                  <a:pt x="5301" y="702"/>
                </a:lnTo>
                <a:lnTo>
                  <a:pt x="5240" y="665"/>
                </a:lnTo>
                <a:lnTo>
                  <a:pt x="5179" y="628"/>
                </a:lnTo>
                <a:lnTo>
                  <a:pt x="5116" y="592"/>
                </a:lnTo>
                <a:lnTo>
                  <a:pt x="5054" y="558"/>
                </a:lnTo>
                <a:lnTo>
                  <a:pt x="4990" y="524"/>
                </a:lnTo>
                <a:lnTo>
                  <a:pt x="4926" y="491"/>
                </a:lnTo>
                <a:lnTo>
                  <a:pt x="4862" y="460"/>
                </a:lnTo>
                <a:lnTo>
                  <a:pt x="4797" y="429"/>
                </a:lnTo>
                <a:lnTo>
                  <a:pt x="4731" y="399"/>
                </a:lnTo>
                <a:lnTo>
                  <a:pt x="4665" y="370"/>
                </a:lnTo>
                <a:lnTo>
                  <a:pt x="4598" y="342"/>
                </a:lnTo>
                <a:lnTo>
                  <a:pt x="4531" y="316"/>
                </a:lnTo>
                <a:lnTo>
                  <a:pt x="4463" y="290"/>
                </a:lnTo>
                <a:lnTo>
                  <a:pt x="4395" y="265"/>
                </a:lnTo>
                <a:lnTo>
                  <a:pt x="4326" y="242"/>
                </a:lnTo>
                <a:lnTo>
                  <a:pt x="4257" y="219"/>
                </a:lnTo>
                <a:lnTo>
                  <a:pt x="4188" y="198"/>
                </a:lnTo>
                <a:lnTo>
                  <a:pt x="4117" y="177"/>
                </a:lnTo>
                <a:lnTo>
                  <a:pt x="4047" y="158"/>
                </a:lnTo>
                <a:lnTo>
                  <a:pt x="3976" y="140"/>
                </a:lnTo>
                <a:lnTo>
                  <a:pt x="3904" y="122"/>
                </a:lnTo>
                <a:lnTo>
                  <a:pt x="3832" y="106"/>
                </a:lnTo>
                <a:lnTo>
                  <a:pt x="3760" y="92"/>
                </a:lnTo>
                <a:lnTo>
                  <a:pt x="3687" y="78"/>
                </a:lnTo>
                <a:lnTo>
                  <a:pt x="3614" y="65"/>
                </a:lnTo>
                <a:lnTo>
                  <a:pt x="3541" y="54"/>
                </a:lnTo>
                <a:lnTo>
                  <a:pt x="3467" y="43"/>
                </a:lnTo>
                <a:lnTo>
                  <a:pt x="3392" y="34"/>
                </a:lnTo>
                <a:lnTo>
                  <a:pt x="3318" y="26"/>
                </a:lnTo>
                <a:lnTo>
                  <a:pt x="3243" y="20"/>
                </a:lnTo>
                <a:lnTo>
                  <a:pt x="3167" y="14"/>
                </a:lnTo>
                <a:lnTo>
                  <a:pt x="3092" y="10"/>
                </a:lnTo>
                <a:lnTo>
                  <a:pt x="3016" y="7"/>
                </a:lnTo>
                <a:lnTo>
                  <a:pt x="3016" y="1"/>
                </a:lnTo>
                <a:lnTo>
                  <a:pt x="2741" y="1"/>
                </a:lnTo>
                <a:lnTo>
                  <a:pt x="2741" y="0"/>
                </a:lnTo>
                <a:close/>
                <a:moveTo>
                  <a:pt x="2904" y="0"/>
                </a:moveTo>
                <a:lnTo>
                  <a:pt x="2741" y="1"/>
                </a:lnTo>
                <a:lnTo>
                  <a:pt x="3003" y="1"/>
                </a:lnTo>
                <a:lnTo>
                  <a:pt x="2904" y="0"/>
                </a:lnTo>
                <a:close/>
              </a:path>
            </a:pathLst>
          </a:custGeom>
          <a:solidFill>
            <a:srgbClr val="0FB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21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Impressum</a:t>
            </a:r>
          </a:p>
        </p:txBody>
      </p:sp>
      <p:pic>
        <p:nvPicPr>
          <p:cNvPr id="8" name="Picture 11" descr="http://europa.eu/about-eu/basic-information/symbols/images/flag_yellow_low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6091296"/>
            <a:ext cx="823595" cy="55181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735019" y="6095037"/>
            <a:ext cx="479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Lucida Sans" panose="020B0602030504020204" pitchFamily="34" charset="0"/>
              </a:rPr>
              <a:t>This project has received funding from the European Union´s Horizon 2020 research and innovation </a:t>
            </a:r>
            <a:r>
              <a:rPr lang="en-US" sz="1200" err="1">
                <a:solidFill>
                  <a:schemeClr val="bg1"/>
                </a:solidFill>
                <a:latin typeface="Lucida Sans" panose="020B0602030504020204" pitchFamily="34" charset="0"/>
              </a:rPr>
              <a:t>programme</a:t>
            </a:r>
            <a:r>
              <a:rPr lang="en-US" sz="1200">
                <a:solidFill>
                  <a:schemeClr val="bg1"/>
                </a:solidFill>
                <a:latin typeface="Lucida Sans" panose="020B0602030504020204" pitchFamily="34" charset="0"/>
              </a:rPr>
              <a:t> under grant agreement no. 893311.</a:t>
            </a:r>
            <a:endParaRPr lang="de-DE" sz="120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0"/>
            <a:ext cx="1421670" cy="13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774800"/>
            <a:ext cx="10944000" cy="42165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Listing</a:t>
            </a:r>
          </a:p>
          <a:p>
            <a:pPr lvl="1"/>
            <a:r>
              <a:rPr lang="de-DE"/>
              <a:t>Listing 1</a:t>
            </a:r>
          </a:p>
          <a:p>
            <a:pPr lvl="2"/>
            <a:r>
              <a:rPr lang="de-DE"/>
              <a:t>Listing 2</a:t>
            </a:r>
            <a:endParaRPr lang="de-DE" noProof="0"/>
          </a:p>
          <a:p>
            <a:pPr lvl="3"/>
            <a:r>
              <a:rPr lang="de-DE"/>
              <a:t>Listing 3</a:t>
            </a:r>
          </a:p>
          <a:p>
            <a:pPr lvl="4"/>
            <a:r>
              <a:rPr lang="de-DE"/>
              <a:t>Listing 4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25700" y="6093296"/>
            <a:ext cx="10944000" cy="0"/>
          </a:xfrm>
          <a:prstGeom prst="line">
            <a:avLst/>
          </a:prstGeom>
          <a:noFill/>
          <a:ln w="19050">
            <a:solidFill>
              <a:srgbClr val="00B5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" y="5853108"/>
            <a:ext cx="734143" cy="686049"/>
          </a:xfrm>
          <a:prstGeom prst="rect">
            <a:avLst/>
          </a:prstGeom>
        </p:spPr>
      </p:pic>
      <p:sp>
        <p:nvSpPr>
          <p:cNvPr id="17" name="AutoShape 6"/>
          <p:cNvSpPr>
            <a:spLocks/>
          </p:cNvSpPr>
          <p:nvPr userDrawn="1"/>
        </p:nvSpPr>
        <p:spPr bwMode="auto">
          <a:xfrm rot="10800000">
            <a:off x="11341539" y="0"/>
            <a:ext cx="875141" cy="834801"/>
          </a:xfrm>
          <a:custGeom>
            <a:avLst/>
            <a:gdLst>
              <a:gd name="T0" fmla="*/ 0 w 7476"/>
              <a:gd name="T1" fmla="+- 0 11055 11055"/>
              <a:gd name="T2" fmla="*/ 11055 h 5783"/>
              <a:gd name="T3" fmla="*/ 7476 w 7476"/>
              <a:gd name="T4" fmla="+- 0 16838 11055"/>
              <a:gd name="T5" fmla="*/ 16838 h 5783"/>
              <a:gd name="T6" fmla="*/ 7460 w 7476"/>
              <a:gd name="T7" fmla="+- 0 15560 11055"/>
              <a:gd name="T8" fmla="*/ 15560 h 5783"/>
              <a:gd name="T9" fmla="*/ 7455 w 7476"/>
              <a:gd name="T10" fmla="+- 0 15408 11055"/>
              <a:gd name="T11" fmla="*/ 15408 h 5783"/>
              <a:gd name="T12" fmla="*/ 7444 w 7476"/>
              <a:gd name="T13" fmla="+- 0 15257 11055"/>
              <a:gd name="T14" fmla="*/ 15257 h 5783"/>
              <a:gd name="T15" fmla="*/ 7429 w 7476"/>
              <a:gd name="T16" fmla="+- 0 15107 11055"/>
              <a:gd name="T17" fmla="*/ 15107 h 5783"/>
              <a:gd name="T18" fmla="*/ 7409 w 7476"/>
              <a:gd name="T19" fmla="+- 0 14959 11055"/>
              <a:gd name="T20" fmla="*/ 14959 h 5783"/>
              <a:gd name="T21" fmla="*/ 7384 w 7476"/>
              <a:gd name="T22" fmla="+- 0 14813 11055"/>
              <a:gd name="T23" fmla="*/ 14813 h 5783"/>
              <a:gd name="T24" fmla="*/ 7355 w 7476"/>
              <a:gd name="T25" fmla="+- 0 14668 11055"/>
              <a:gd name="T26" fmla="*/ 14668 h 5783"/>
              <a:gd name="T27" fmla="*/ 7321 w 7476"/>
              <a:gd name="T28" fmla="+- 0 14524 11055"/>
              <a:gd name="T29" fmla="*/ 14524 h 5783"/>
              <a:gd name="T30" fmla="*/ 7283 w 7476"/>
              <a:gd name="T31" fmla="+- 0 14383 11055"/>
              <a:gd name="T32" fmla="*/ 14383 h 5783"/>
              <a:gd name="T33" fmla="*/ 7241 w 7476"/>
              <a:gd name="T34" fmla="+- 0 14243 11055"/>
              <a:gd name="T35" fmla="*/ 14243 h 5783"/>
              <a:gd name="T36" fmla="*/ 7194 w 7476"/>
              <a:gd name="T37" fmla="+- 0 14105 11055"/>
              <a:gd name="T38" fmla="*/ 14105 h 5783"/>
              <a:gd name="T39" fmla="*/ 7143 w 7476"/>
              <a:gd name="T40" fmla="+- 0 13970 11055"/>
              <a:gd name="T41" fmla="*/ 13970 h 5783"/>
              <a:gd name="T42" fmla="*/ 7088 w 7476"/>
              <a:gd name="T43" fmla="+- 0 13836 11055"/>
              <a:gd name="T44" fmla="*/ 13836 h 5783"/>
              <a:gd name="T45" fmla="*/ 7029 w 7476"/>
              <a:gd name="T46" fmla="+- 0 13705 11055"/>
              <a:gd name="T47" fmla="*/ 13705 h 5783"/>
              <a:gd name="T48" fmla="*/ 6966 w 7476"/>
              <a:gd name="T49" fmla="+- 0 13575 11055"/>
              <a:gd name="T50" fmla="*/ 13575 h 5783"/>
              <a:gd name="T51" fmla="*/ 6899 w 7476"/>
              <a:gd name="T52" fmla="+- 0 13448 11055"/>
              <a:gd name="T53" fmla="*/ 13448 h 5783"/>
              <a:gd name="T54" fmla="*/ 6828 w 7476"/>
              <a:gd name="T55" fmla="+- 0 13324 11055"/>
              <a:gd name="T56" fmla="*/ 13324 h 5783"/>
              <a:gd name="T57" fmla="*/ 6753 w 7476"/>
              <a:gd name="T58" fmla="+- 0 13202 11055"/>
              <a:gd name="T59" fmla="*/ 13202 h 5783"/>
              <a:gd name="T60" fmla="*/ 6675 w 7476"/>
              <a:gd name="T61" fmla="+- 0 13082 11055"/>
              <a:gd name="T62" fmla="*/ 13082 h 5783"/>
              <a:gd name="T63" fmla="*/ 6593 w 7476"/>
              <a:gd name="T64" fmla="+- 0 12965 11055"/>
              <a:gd name="T65" fmla="*/ 12965 h 5783"/>
              <a:gd name="T66" fmla="*/ 6508 w 7476"/>
              <a:gd name="T67" fmla="+- 0 12851 11055"/>
              <a:gd name="T68" fmla="*/ 12851 h 5783"/>
              <a:gd name="T69" fmla="*/ 6419 w 7476"/>
              <a:gd name="T70" fmla="+- 0 12740 11055"/>
              <a:gd name="T71" fmla="*/ 12740 h 5783"/>
              <a:gd name="T72" fmla="*/ 6327 w 7476"/>
              <a:gd name="T73" fmla="+- 0 12631 11055"/>
              <a:gd name="T74" fmla="*/ 12631 h 5783"/>
              <a:gd name="T75" fmla="*/ 6232 w 7476"/>
              <a:gd name="T76" fmla="+- 0 12526 11055"/>
              <a:gd name="T77" fmla="*/ 12526 h 5783"/>
              <a:gd name="T78" fmla="*/ 6134 w 7476"/>
              <a:gd name="T79" fmla="+- 0 12423 11055"/>
              <a:gd name="T80" fmla="*/ 12423 h 5783"/>
              <a:gd name="T81" fmla="*/ 6032 w 7476"/>
              <a:gd name="T82" fmla="+- 0 12323 11055"/>
              <a:gd name="T83" fmla="*/ 12323 h 5783"/>
              <a:gd name="T84" fmla="*/ 5927 w 7476"/>
              <a:gd name="T85" fmla="+- 0 12227 11055"/>
              <a:gd name="T86" fmla="*/ 12227 h 5783"/>
              <a:gd name="T87" fmla="*/ 5820 w 7476"/>
              <a:gd name="T88" fmla="+- 0 12134 11055"/>
              <a:gd name="T89" fmla="*/ 12134 h 5783"/>
              <a:gd name="T90" fmla="*/ 5709 w 7476"/>
              <a:gd name="T91" fmla="+- 0 12044 11055"/>
              <a:gd name="T92" fmla="*/ 12044 h 5783"/>
              <a:gd name="T93" fmla="*/ 5596 w 7476"/>
              <a:gd name="T94" fmla="+- 0 11958 11055"/>
              <a:gd name="T95" fmla="*/ 11958 h 5783"/>
              <a:gd name="T96" fmla="*/ 5480 w 7476"/>
              <a:gd name="T97" fmla="+- 0 11875 11055"/>
              <a:gd name="T98" fmla="*/ 11875 h 5783"/>
              <a:gd name="T99" fmla="*/ 5361 w 7476"/>
              <a:gd name="T100" fmla="+- 0 11795 11055"/>
              <a:gd name="T101" fmla="*/ 11795 h 5783"/>
              <a:gd name="T102" fmla="*/ 5240 w 7476"/>
              <a:gd name="T103" fmla="+- 0 11720 11055"/>
              <a:gd name="T104" fmla="*/ 11720 h 5783"/>
              <a:gd name="T105" fmla="*/ 5116 w 7476"/>
              <a:gd name="T106" fmla="+- 0 11647 11055"/>
              <a:gd name="T107" fmla="*/ 11647 h 5783"/>
              <a:gd name="T108" fmla="*/ 4990 w 7476"/>
              <a:gd name="T109" fmla="+- 0 11579 11055"/>
              <a:gd name="T110" fmla="*/ 11579 h 5783"/>
              <a:gd name="T111" fmla="*/ 4862 w 7476"/>
              <a:gd name="T112" fmla="+- 0 11515 11055"/>
              <a:gd name="T113" fmla="*/ 11515 h 5783"/>
              <a:gd name="T114" fmla="*/ 4731 w 7476"/>
              <a:gd name="T115" fmla="+- 0 11454 11055"/>
              <a:gd name="T116" fmla="*/ 11454 h 5783"/>
              <a:gd name="T117" fmla="*/ 4598 w 7476"/>
              <a:gd name="T118" fmla="+- 0 11397 11055"/>
              <a:gd name="T119" fmla="*/ 11397 h 5783"/>
              <a:gd name="T120" fmla="*/ 4463 w 7476"/>
              <a:gd name="T121" fmla="+- 0 11345 11055"/>
              <a:gd name="T122" fmla="*/ 11345 h 5783"/>
              <a:gd name="T123" fmla="*/ 4326 w 7476"/>
              <a:gd name="T124" fmla="+- 0 11297 11055"/>
              <a:gd name="T125" fmla="*/ 11297 h 5783"/>
              <a:gd name="T126" fmla="*/ 4188 w 7476"/>
              <a:gd name="T127" fmla="+- 0 11253 11055"/>
              <a:gd name="T128" fmla="*/ 11253 h 5783"/>
              <a:gd name="T129" fmla="*/ 4047 w 7476"/>
              <a:gd name="T130" fmla="+- 0 11213 11055"/>
              <a:gd name="T131" fmla="*/ 11213 h 5783"/>
              <a:gd name="T132" fmla="*/ 3904 w 7476"/>
              <a:gd name="T133" fmla="+- 0 11177 11055"/>
              <a:gd name="T134" fmla="*/ 11177 h 5783"/>
              <a:gd name="T135" fmla="*/ 3760 w 7476"/>
              <a:gd name="T136" fmla="+- 0 11147 11055"/>
              <a:gd name="T137" fmla="*/ 11147 h 5783"/>
              <a:gd name="T138" fmla="*/ 3614 w 7476"/>
              <a:gd name="T139" fmla="+- 0 11120 11055"/>
              <a:gd name="T140" fmla="*/ 11120 h 5783"/>
              <a:gd name="T141" fmla="*/ 3467 w 7476"/>
              <a:gd name="T142" fmla="+- 0 11098 11055"/>
              <a:gd name="T143" fmla="*/ 11098 h 5783"/>
              <a:gd name="T144" fmla="*/ 3318 w 7476"/>
              <a:gd name="T145" fmla="+- 0 11081 11055"/>
              <a:gd name="T146" fmla="*/ 11081 h 5783"/>
              <a:gd name="T147" fmla="*/ 3167 w 7476"/>
              <a:gd name="T148" fmla="+- 0 11069 11055"/>
              <a:gd name="T149" fmla="*/ 11069 h 5783"/>
              <a:gd name="T150" fmla="*/ 3016 w 7476"/>
              <a:gd name="T151" fmla="+- 0 11062 11055"/>
              <a:gd name="T152" fmla="*/ 11062 h 5783"/>
              <a:gd name="T153" fmla="*/ 2741 w 7476"/>
              <a:gd name="T154" fmla="+- 0 11056 11055"/>
              <a:gd name="T155" fmla="*/ 11056 h 5783"/>
              <a:gd name="T156" fmla="*/ 2904 w 7476"/>
              <a:gd name="T157" fmla="+- 0 11055 11055"/>
              <a:gd name="T158" fmla="*/ 11055 h 5783"/>
              <a:gd name="T159" fmla="*/ 3003 w 7476"/>
              <a:gd name="T160" fmla="+- 0 11056 11055"/>
              <a:gd name="T161" fmla="*/ 11056 h 578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  <a:cxn ang="0">
                <a:pos x="T24" y="T26"/>
              </a:cxn>
              <a:cxn ang="0">
                <a:pos x="T27" y="T29"/>
              </a:cxn>
              <a:cxn ang="0">
                <a:pos x="T30" y="T32"/>
              </a:cxn>
              <a:cxn ang="0">
                <a:pos x="T33" y="T35"/>
              </a:cxn>
              <a:cxn ang="0">
                <a:pos x="T36" y="T38"/>
              </a:cxn>
              <a:cxn ang="0">
                <a:pos x="T39" y="T41"/>
              </a:cxn>
              <a:cxn ang="0">
                <a:pos x="T42" y="T44"/>
              </a:cxn>
              <a:cxn ang="0">
                <a:pos x="T45" y="T47"/>
              </a:cxn>
              <a:cxn ang="0">
                <a:pos x="T48" y="T50"/>
              </a:cxn>
              <a:cxn ang="0">
                <a:pos x="T51" y="T53"/>
              </a:cxn>
              <a:cxn ang="0">
                <a:pos x="T54" y="T56"/>
              </a:cxn>
              <a:cxn ang="0">
                <a:pos x="T57" y="T59"/>
              </a:cxn>
              <a:cxn ang="0">
                <a:pos x="T60" y="T62"/>
              </a:cxn>
              <a:cxn ang="0">
                <a:pos x="T63" y="T65"/>
              </a:cxn>
              <a:cxn ang="0">
                <a:pos x="T66" y="T68"/>
              </a:cxn>
              <a:cxn ang="0">
                <a:pos x="T69" y="T71"/>
              </a:cxn>
              <a:cxn ang="0">
                <a:pos x="T72" y="T74"/>
              </a:cxn>
              <a:cxn ang="0">
                <a:pos x="T75" y="T77"/>
              </a:cxn>
              <a:cxn ang="0">
                <a:pos x="T78" y="T80"/>
              </a:cxn>
              <a:cxn ang="0">
                <a:pos x="T81" y="T83"/>
              </a:cxn>
              <a:cxn ang="0">
                <a:pos x="T84" y="T86"/>
              </a:cxn>
              <a:cxn ang="0">
                <a:pos x="T87" y="T89"/>
              </a:cxn>
              <a:cxn ang="0">
                <a:pos x="T90" y="T92"/>
              </a:cxn>
              <a:cxn ang="0">
                <a:pos x="T93" y="T95"/>
              </a:cxn>
              <a:cxn ang="0">
                <a:pos x="T96" y="T98"/>
              </a:cxn>
              <a:cxn ang="0">
                <a:pos x="T99" y="T101"/>
              </a:cxn>
              <a:cxn ang="0">
                <a:pos x="T102" y="T104"/>
              </a:cxn>
              <a:cxn ang="0">
                <a:pos x="T105" y="T107"/>
              </a:cxn>
              <a:cxn ang="0">
                <a:pos x="T108" y="T110"/>
              </a:cxn>
              <a:cxn ang="0">
                <a:pos x="T111" y="T113"/>
              </a:cxn>
              <a:cxn ang="0">
                <a:pos x="T114" y="T116"/>
              </a:cxn>
              <a:cxn ang="0">
                <a:pos x="T117" y="T119"/>
              </a:cxn>
              <a:cxn ang="0">
                <a:pos x="T120" y="T122"/>
              </a:cxn>
              <a:cxn ang="0">
                <a:pos x="T123" y="T125"/>
              </a:cxn>
              <a:cxn ang="0">
                <a:pos x="T126" y="T128"/>
              </a:cxn>
              <a:cxn ang="0">
                <a:pos x="T129" y="T131"/>
              </a:cxn>
              <a:cxn ang="0">
                <a:pos x="T132" y="T134"/>
              </a:cxn>
              <a:cxn ang="0">
                <a:pos x="T135" y="T137"/>
              </a:cxn>
              <a:cxn ang="0">
                <a:pos x="T138" y="T140"/>
              </a:cxn>
              <a:cxn ang="0">
                <a:pos x="T141" y="T143"/>
              </a:cxn>
              <a:cxn ang="0">
                <a:pos x="T144" y="T146"/>
              </a:cxn>
              <a:cxn ang="0">
                <a:pos x="T147" y="T149"/>
              </a:cxn>
              <a:cxn ang="0">
                <a:pos x="T150" y="T152"/>
              </a:cxn>
              <a:cxn ang="0">
                <a:pos x="T153" y="T155"/>
              </a:cxn>
              <a:cxn ang="0">
                <a:pos x="T156" y="T158"/>
              </a:cxn>
              <a:cxn ang="0">
                <a:pos x="T159" y="T161"/>
              </a:cxn>
            </a:cxnLst>
            <a:rect l="0" t="0" r="r" b="b"/>
            <a:pathLst>
              <a:path w="7476" h="5783">
                <a:moveTo>
                  <a:pt x="2741" y="0"/>
                </a:moveTo>
                <a:lnTo>
                  <a:pt x="0" y="0"/>
                </a:lnTo>
                <a:lnTo>
                  <a:pt x="0" y="5783"/>
                </a:lnTo>
                <a:lnTo>
                  <a:pt x="7476" y="5783"/>
                </a:lnTo>
                <a:lnTo>
                  <a:pt x="7461" y="4582"/>
                </a:lnTo>
                <a:lnTo>
                  <a:pt x="7460" y="4505"/>
                </a:lnTo>
                <a:lnTo>
                  <a:pt x="7458" y="4429"/>
                </a:lnTo>
                <a:lnTo>
                  <a:pt x="7455" y="4353"/>
                </a:lnTo>
                <a:lnTo>
                  <a:pt x="7450" y="4277"/>
                </a:lnTo>
                <a:lnTo>
                  <a:pt x="7444" y="4202"/>
                </a:lnTo>
                <a:lnTo>
                  <a:pt x="7437" y="4127"/>
                </a:lnTo>
                <a:lnTo>
                  <a:pt x="7429" y="4052"/>
                </a:lnTo>
                <a:lnTo>
                  <a:pt x="7420" y="3978"/>
                </a:lnTo>
                <a:lnTo>
                  <a:pt x="7409" y="3904"/>
                </a:lnTo>
                <a:lnTo>
                  <a:pt x="7397" y="3831"/>
                </a:lnTo>
                <a:lnTo>
                  <a:pt x="7384" y="3758"/>
                </a:lnTo>
                <a:lnTo>
                  <a:pt x="7370" y="3685"/>
                </a:lnTo>
                <a:lnTo>
                  <a:pt x="7355" y="3613"/>
                </a:lnTo>
                <a:lnTo>
                  <a:pt x="7339" y="3541"/>
                </a:lnTo>
                <a:lnTo>
                  <a:pt x="7321" y="3469"/>
                </a:lnTo>
                <a:lnTo>
                  <a:pt x="7303" y="3398"/>
                </a:lnTo>
                <a:lnTo>
                  <a:pt x="7283" y="3328"/>
                </a:lnTo>
                <a:lnTo>
                  <a:pt x="7263" y="3258"/>
                </a:lnTo>
                <a:lnTo>
                  <a:pt x="7241" y="3188"/>
                </a:lnTo>
                <a:lnTo>
                  <a:pt x="7218" y="3119"/>
                </a:lnTo>
                <a:lnTo>
                  <a:pt x="7194" y="3050"/>
                </a:lnTo>
                <a:lnTo>
                  <a:pt x="7169" y="2982"/>
                </a:lnTo>
                <a:lnTo>
                  <a:pt x="7143" y="2915"/>
                </a:lnTo>
                <a:lnTo>
                  <a:pt x="7116" y="2848"/>
                </a:lnTo>
                <a:lnTo>
                  <a:pt x="7088" y="2781"/>
                </a:lnTo>
                <a:lnTo>
                  <a:pt x="7059" y="2715"/>
                </a:lnTo>
                <a:lnTo>
                  <a:pt x="7029" y="2650"/>
                </a:lnTo>
                <a:lnTo>
                  <a:pt x="6998" y="2585"/>
                </a:lnTo>
                <a:lnTo>
                  <a:pt x="6966" y="2520"/>
                </a:lnTo>
                <a:lnTo>
                  <a:pt x="6933" y="2457"/>
                </a:lnTo>
                <a:lnTo>
                  <a:pt x="6899" y="2393"/>
                </a:lnTo>
                <a:lnTo>
                  <a:pt x="6864" y="2331"/>
                </a:lnTo>
                <a:lnTo>
                  <a:pt x="6828" y="2269"/>
                </a:lnTo>
                <a:lnTo>
                  <a:pt x="6791" y="2208"/>
                </a:lnTo>
                <a:lnTo>
                  <a:pt x="6753" y="2147"/>
                </a:lnTo>
                <a:lnTo>
                  <a:pt x="6715" y="2087"/>
                </a:lnTo>
                <a:lnTo>
                  <a:pt x="6675" y="2027"/>
                </a:lnTo>
                <a:lnTo>
                  <a:pt x="6635" y="1969"/>
                </a:lnTo>
                <a:lnTo>
                  <a:pt x="6593" y="1910"/>
                </a:lnTo>
                <a:lnTo>
                  <a:pt x="6551" y="1853"/>
                </a:lnTo>
                <a:lnTo>
                  <a:pt x="6508" y="1796"/>
                </a:lnTo>
                <a:lnTo>
                  <a:pt x="6464" y="1740"/>
                </a:lnTo>
                <a:lnTo>
                  <a:pt x="6419" y="1685"/>
                </a:lnTo>
                <a:lnTo>
                  <a:pt x="6374" y="1630"/>
                </a:lnTo>
                <a:lnTo>
                  <a:pt x="6327" y="1576"/>
                </a:lnTo>
                <a:lnTo>
                  <a:pt x="6280" y="1523"/>
                </a:lnTo>
                <a:lnTo>
                  <a:pt x="6232" y="1471"/>
                </a:lnTo>
                <a:lnTo>
                  <a:pt x="6183" y="1419"/>
                </a:lnTo>
                <a:lnTo>
                  <a:pt x="6134" y="1368"/>
                </a:lnTo>
                <a:lnTo>
                  <a:pt x="6083" y="1318"/>
                </a:lnTo>
                <a:lnTo>
                  <a:pt x="6032" y="1268"/>
                </a:lnTo>
                <a:lnTo>
                  <a:pt x="5980" y="1220"/>
                </a:lnTo>
                <a:lnTo>
                  <a:pt x="5927" y="1172"/>
                </a:lnTo>
                <a:lnTo>
                  <a:pt x="5874" y="1125"/>
                </a:lnTo>
                <a:lnTo>
                  <a:pt x="5820" y="1079"/>
                </a:lnTo>
                <a:lnTo>
                  <a:pt x="5765" y="1034"/>
                </a:lnTo>
                <a:lnTo>
                  <a:pt x="5709" y="989"/>
                </a:lnTo>
                <a:lnTo>
                  <a:pt x="5653" y="945"/>
                </a:lnTo>
                <a:lnTo>
                  <a:pt x="5596" y="903"/>
                </a:lnTo>
                <a:lnTo>
                  <a:pt x="5538" y="861"/>
                </a:lnTo>
                <a:lnTo>
                  <a:pt x="5480" y="820"/>
                </a:lnTo>
                <a:lnTo>
                  <a:pt x="5421" y="780"/>
                </a:lnTo>
                <a:lnTo>
                  <a:pt x="5361" y="740"/>
                </a:lnTo>
                <a:lnTo>
                  <a:pt x="5301" y="702"/>
                </a:lnTo>
                <a:lnTo>
                  <a:pt x="5240" y="665"/>
                </a:lnTo>
                <a:lnTo>
                  <a:pt x="5179" y="628"/>
                </a:lnTo>
                <a:lnTo>
                  <a:pt x="5116" y="592"/>
                </a:lnTo>
                <a:lnTo>
                  <a:pt x="5054" y="558"/>
                </a:lnTo>
                <a:lnTo>
                  <a:pt x="4990" y="524"/>
                </a:lnTo>
                <a:lnTo>
                  <a:pt x="4926" y="491"/>
                </a:lnTo>
                <a:lnTo>
                  <a:pt x="4862" y="460"/>
                </a:lnTo>
                <a:lnTo>
                  <a:pt x="4797" y="429"/>
                </a:lnTo>
                <a:lnTo>
                  <a:pt x="4731" y="399"/>
                </a:lnTo>
                <a:lnTo>
                  <a:pt x="4665" y="370"/>
                </a:lnTo>
                <a:lnTo>
                  <a:pt x="4598" y="342"/>
                </a:lnTo>
                <a:lnTo>
                  <a:pt x="4531" y="316"/>
                </a:lnTo>
                <a:lnTo>
                  <a:pt x="4463" y="290"/>
                </a:lnTo>
                <a:lnTo>
                  <a:pt x="4395" y="265"/>
                </a:lnTo>
                <a:lnTo>
                  <a:pt x="4326" y="242"/>
                </a:lnTo>
                <a:lnTo>
                  <a:pt x="4257" y="219"/>
                </a:lnTo>
                <a:lnTo>
                  <a:pt x="4188" y="198"/>
                </a:lnTo>
                <a:lnTo>
                  <a:pt x="4117" y="177"/>
                </a:lnTo>
                <a:lnTo>
                  <a:pt x="4047" y="158"/>
                </a:lnTo>
                <a:lnTo>
                  <a:pt x="3976" y="140"/>
                </a:lnTo>
                <a:lnTo>
                  <a:pt x="3904" y="122"/>
                </a:lnTo>
                <a:lnTo>
                  <a:pt x="3832" y="106"/>
                </a:lnTo>
                <a:lnTo>
                  <a:pt x="3760" y="92"/>
                </a:lnTo>
                <a:lnTo>
                  <a:pt x="3687" y="78"/>
                </a:lnTo>
                <a:lnTo>
                  <a:pt x="3614" y="65"/>
                </a:lnTo>
                <a:lnTo>
                  <a:pt x="3541" y="54"/>
                </a:lnTo>
                <a:lnTo>
                  <a:pt x="3467" y="43"/>
                </a:lnTo>
                <a:lnTo>
                  <a:pt x="3392" y="34"/>
                </a:lnTo>
                <a:lnTo>
                  <a:pt x="3318" y="26"/>
                </a:lnTo>
                <a:lnTo>
                  <a:pt x="3243" y="20"/>
                </a:lnTo>
                <a:lnTo>
                  <a:pt x="3167" y="14"/>
                </a:lnTo>
                <a:lnTo>
                  <a:pt x="3092" y="10"/>
                </a:lnTo>
                <a:lnTo>
                  <a:pt x="3016" y="7"/>
                </a:lnTo>
                <a:lnTo>
                  <a:pt x="3016" y="1"/>
                </a:lnTo>
                <a:lnTo>
                  <a:pt x="2741" y="1"/>
                </a:lnTo>
                <a:lnTo>
                  <a:pt x="2741" y="0"/>
                </a:lnTo>
                <a:close/>
                <a:moveTo>
                  <a:pt x="2904" y="0"/>
                </a:moveTo>
                <a:lnTo>
                  <a:pt x="2741" y="1"/>
                </a:lnTo>
                <a:lnTo>
                  <a:pt x="3003" y="1"/>
                </a:lnTo>
                <a:lnTo>
                  <a:pt x="2904" y="0"/>
                </a:lnTo>
                <a:close/>
              </a:path>
            </a:pathLst>
          </a:custGeom>
          <a:solidFill>
            <a:srgbClr val="0FB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986677" y="6187919"/>
            <a:ext cx="9579623" cy="393927"/>
            <a:chOff x="681990" y="4879331"/>
            <a:chExt cx="9579623" cy="393927"/>
          </a:xfrm>
        </p:grpSpPr>
        <p:pic>
          <p:nvPicPr>
            <p:cNvPr id="19" name="Grafik 18" descr="isi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6480" y="4987015"/>
              <a:ext cx="945133" cy="282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rafik 19" descr="C:\Users\scm\AppData\Local\Microsoft\Windows\Temporary Internet Files\Content.MSO\6BA9B0CD.tmp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" y="4983120"/>
              <a:ext cx="872052" cy="288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rafik 20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398" y="4985106"/>
              <a:ext cx="666924" cy="288152"/>
            </a:xfrm>
            <a:prstGeom prst="rect">
              <a:avLst/>
            </a:prstGeom>
          </p:spPr>
        </p:pic>
        <p:pic>
          <p:nvPicPr>
            <p:cNvPr id="22" name="Grafik 21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181678" y="4987092"/>
              <a:ext cx="718464" cy="280133"/>
            </a:xfrm>
            <a:prstGeom prst="rect">
              <a:avLst/>
            </a:prstGeom>
          </p:spPr>
        </p:pic>
        <p:pic>
          <p:nvPicPr>
            <p:cNvPr id="23" name="Obraz 14" descr="Obraz zawierający nóż&#10;&#10;Opis wygenerowany automatycznie">
              <a:extLst>
                <a:ext uri="{FF2B5EF4-FFF2-40B4-BE49-F238E27FC236}">
                  <a16:creationId xmlns:a16="http://schemas.microsoft.com/office/drawing/2014/main" id="{EE4A4179-DEBB-6F41-83CC-C9C3DA293D9A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498" y="4981059"/>
              <a:ext cx="868960" cy="222930"/>
            </a:xfrm>
            <a:prstGeom prst="rect">
              <a:avLst/>
            </a:prstGeom>
          </p:spPr>
        </p:pic>
        <p:pic>
          <p:nvPicPr>
            <p:cNvPr id="24" name="Grafik 2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7022436" y="4963111"/>
              <a:ext cx="647854" cy="310070"/>
            </a:xfrm>
            <a:prstGeom prst="rect">
              <a:avLst/>
            </a:prstGeom>
          </p:spPr>
        </p:pic>
        <p:pic>
          <p:nvPicPr>
            <p:cNvPr id="25" name="Grafik 24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814" y="4879331"/>
              <a:ext cx="812266" cy="369946"/>
            </a:xfrm>
            <a:prstGeom prst="rect">
              <a:avLst/>
            </a:prstGeom>
          </p:spPr>
        </p:pic>
        <p:pic>
          <p:nvPicPr>
            <p:cNvPr id="26" name="Picture 2" descr="WiseEuropa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646" y="4917822"/>
              <a:ext cx="685478" cy="331455"/>
            </a:xfrm>
            <a:prstGeom prst="rect">
              <a:avLst/>
            </a:prstGeom>
            <a:noFill/>
          </p:spPr>
        </p:pic>
      </p:grpSp>
      <p:sp>
        <p:nvSpPr>
          <p:cNvPr id="27" name="Rectangle 2"/>
          <p:cNvSpPr txBox="1">
            <a:spLocks noChangeArrowheads="1"/>
          </p:cNvSpPr>
          <p:nvPr userDrawn="1"/>
        </p:nvSpPr>
        <p:spPr>
          <a:xfrm>
            <a:off x="622300" y="476823"/>
            <a:ext cx="10944000" cy="1007908"/>
          </a:xfrm>
          <a:prstGeom prst="rect">
            <a:avLst/>
          </a:prstGeom>
        </p:spPr>
        <p:txBody>
          <a:bodyPr/>
          <a:lstStyle>
            <a:lvl1pPr marL="0" indent="0" algn="l" defTabSz="504000" rtl="0" eaLnBrk="1" fontAlgn="base" hangingPunct="1">
              <a:spcBef>
                <a:spcPct val="0"/>
              </a:spcBef>
              <a:spcAft>
                <a:spcPct val="0"/>
              </a:spcAft>
              <a:defRPr sz="3200" b="0" cap="all" spc="300" baseline="0">
                <a:solidFill>
                  <a:schemeClr val="tx1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>
              <a:buFontTx/>
            </a:pPr>
            <a:endParaRPr/>
          </a:p>
        </p:txBody>
      </p:sp>
      <p:sp>
        <p:nvSpPr>
          <p:cNvPr id="28" name="Line 13"/>
          <p:cNvSpPr>
            <a:spLocks noChangeShapeType="1"/>
          </p:cNvSpPr>
          <p:nvPr userDrawn="1"/>
        </p:nvSpPr>
        <p:spPr bwMode="auto">
          <a:xfrm>
            <a:off x="622300" y="1556792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2A887D13-DECB-D745-9737-EEE0FDB32BDD}"/>
              </a:ext>
            </a:extLst>
          </p:cNvPr>
          <p:cNvGrpSpPr/>
          <p:nvPr userDrawn="1"/>
        </p:nvGrpSpPr>
        <p:grpSpPr>
          <a:xfrm>
            <a:off x="119336" y="105385"/>
            <a:ext cx="4144617" cy="397566"/>
            <a:chOff x="1117408" y="6203422"/>
            <a:chExt cx="4144617" cy="397566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BB804356-A262-E848-8D96-8FD099EA0FDA}"/>
                </a:ext>
              </a:extLst>
            </p:cNvPr>
            <p:cNvSpPr txBox="1">
              <a:spLocks/>
            </p:cNvSpPr>
            <p:nvPr/>
          </p:nvSpPr>
          <p:spPr>
            <a:xfrm>
              <a:off x="1839619" y="6203422"/>
              <a:ext cx="3422406" cy="3433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marL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  <a:defRPr sz="3200" b="0" i="0" kern="12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800">
                  <a:solidFill>
                    <a:schemeClr val="tx1"/>
                  </a:solidFill>
                </a:rPr>
                <a:t>This project has received funding from the European Union’s Horizon 2020 research and innovation programme under grant agreement no. 893311.</a:t>
              </a:r>
              <a:endParaRPr lang="en-PL" sz="800">
                <a:solidFill>
                  <a:schemeClr val="tx1"/>
                </a:solidFill>
              </a:endParaRPr>
            </a:p>
          </p:txBody>
        </p:sp>
        <p:pic>
          <p:nvPicPr>
            <p:cNvPr id="31" name="Picture 8">
              <a:extLst>
                <a:ext uri="{FF2B5EF4-FFF2-40B4-BE49-F238E27FC236}">
                  <a16:creationId xmlns:a16="http://schemas.microsoft.com/office/drawing/2014/main" id="{656F3DE8-80A5-B347-A3DB-DC962CC6C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17408" y="6203422"/>
              <a:ext cx="596349" cy="397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7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0" spc="3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ucida Sans" panose="020B0602030504020204" pitchFamily="34" charset="0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ucida Sans" panose="020B0602030504020204" pitchFamily="34" charset="0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ucida Sans" panose="020B0602030504020204" pitchFamily="34" charset="0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ucida Sans" panose="020B0602030504020204" pitchFamily="34" charset="0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774800"/>
            <a:ext cx="10944000" cy="42165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Listing</a:t>
            </a:r>
          </a:p>
          <a:p>
            <a:pPr lvl="1"/>
            <a:r>
              <a:rPr lang="de-DE"/>
              <a:t>Listing 1</a:t>
            </a:r>
          </a:p>
          <a:p>
            <a:pPr lvl="2"/>
            <a:r>
              <a:rPr lang="de-DE"/>
              <a:t>Listing 2</a:t>
            </a:r>
            <a:endParaRPr lang="de-DE" noProof="0"/>
          </a:p>
          <a:p>
            <a:pPr lvl="3"/>
            <a:r>
              <a:rPr lang="de-DE"/>
              <a:t>Listing 3</a:t>
            </a:r>
          </a:p>
          <a:p>
            <a:pPr lvl="4"/>
            <a:r>
              <a:rPr lang="de-DE"/>
              <a:t>Listing 4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25700" y="6093296"/>
            <a:ext cx="10944000" cy="0"/>
          </a:xfrm>
          <a:prstGeom prst="line">
            <a:avLst/>
          </a:prstGeom>
          <a:noFill/>
          <a:ln w="19050">
            <a:solidFill>
              <a:srgbClr val="00B5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" y="5853108"/>
            <a:ext cx="734143" cy="686049"/>
          </a:xfrm>
          <a:prstGeom prst="rect">
            <a:avLst/>
          </a:prstGeom>
        </p:spPr>
      </p:pic>
      <p:sp>
        <p:nvSpPr>
          <p:cNvPr id="17" name="AutoShape 6"/>
          <p:cNvSpPr>
            <a:spLocks/>
          </p:cNvSpPr>
          <p:nvPr userDrawn="1"/>
        </p:nvSpPr>
        <p:spPr bwMode="auto">
          <a:xfrm rot="10800000">
            <a:off x="11341539" y="0"/>
            <a:ext cx="875141" cy="834801"/>
          </a:xfrm>
          <a:custGeom>
            <a:avLst/>
            <a:gdLst>
              <a:gd name="T0" fmla="*/ 0 w 7476"/>
              <a:gd name="T1" fmla="+- 0 11055 11055"/>
              <a:gd name="T2" fmla="*/ 11055 h 5783"/>
              <a:gd name="T3" fmla="*/ 7476 w 7476"/>
              <a:gd name="T4" fmla="+- 0 16838 11055"/>
              <a:gd name="T5" fmla="*/ 16838 h 5783"/>
              <a:gd name="T6" fmla="*/ 7460 w 7476"/>
              <a:gd name="T7" fmla="+- 0 15560 11055"/>
              <a:gd name="T8" fmla="*/ 15560 h 5783"/>
              <a:gd name="T9" fmla="*/ 7455 w 7476"/>
              <a:gd name="T10" fmla="+- 0 15408 11055"/>
              <a:gd name="T11" fmla="*/ 15408 h 5783"/>
              <a:gd name="T12" fmla="*/ 7444 w 7476"/>
              <a:gd name="T13" fmla="+- 0 15257 11055"/>
              <a:gd name="T14" fmla="*/ 15257 h 5783"/>
              <a:gd name="T15" fmla="*/ 7429 w 7476"/>
              <a:gd name="T16" fmla="+- 0 15107 11055"/>
              <a:gd name="T17" fmla="*/ 15107 h 5783"/>
              <a:gd name="T18" fmla="*/ 7409 w 7476"/>
              <a:gd name="T19" fmla="+- 0 14959 11055"/>
              <a:gd name="T20" fmla="*/ 14959 h 5783"/>
              <a:gd name="T21" fmla="*/ 7384 w 7476"/>
              <a:gd name="T22" fmla="+- 0 14813 11055"/>
              <a:gd name="T23" fmla="*/ 14813 h 5783"/>
              <a:gd name="T24" fmla="*/ 7355 w 7476"/>
              <a:gd name="T25" fmla="+- 0 14668 11055"/>
              <a:gd name="T26" fmla="*/ 14668 h 5783"/>
              <a:gd name="T27" fmla="*/ 7321 w 7476"/>
              <a:gd name="T28" fmla="+- 0 14524 11055"/>
              <a:gd name="T29" fmla="*/ 14524 h 5783"/>
              <a:gd name="T30" fmla="*/ 7283 w 7476"/>
              <a:gd name="T31" fmla="+- 0 14383 11055"/>
              <a:gd name="T32" fmla="*/ 14383 h 5783"/>
              <a:gd name="T33" fmla="*/ 7241 w 7476"/>
              <a:gd name="T34" fmla="+- 0 14243 11055"/>
              <a:gd name="T35" fmla="*/ 14243 h 5783"/>
              <a:gd name="T36" fmla="*/ 7194 w 7476"/>
              <a:gd name="T37" fmla="+- 0 14105 11055"/>
              <a:gd name="T38" fmla="*/ 14105 h 5783"/>
              <a:gd name="T39" fmla="*/ 7143 w 7476"/>
              <a:gd name="T40" fmla="+- 0 13970 11055"/>
              <a:gd name="T41" fmla="*/ 13970 h 5783"/>
              <a:gd name="T42" fmla="*/ 7088 w 7476"/>
              <a:gd name="T43" fmla="+- 0 13836 11055"/>
              <a:gd name="T44" fmla="*/ 13836 h 5783"/>
              <a:gd name="T45" fmla="*/ 7029 w 7476"/>
              <a:gd name="T46" fmla="+- 0 13705 11055"/>
              <a:gd name="T47" fmla="*/ 13705 h 5783"/>
              <a:gd name="T48" fmla="*/ 6966 w 7476"/>
              <a:gd name="T49" fmla="+- 0 13575 11055"/>
              <a:gd name="T50" fmla="*/ 13575 h 5783"/>
              <a:gd name="T51" fmla="*/ 6899 w 7476"/>
              <a:gd name="T52" fmla="+- 0 13448 11055"/>
              <a:gd name="T53" fmla="*/ 13448 h 5783"/>
              <a:gd name="T54" fmla="*/ 6828 w 7476"/>
              <a:gd name="T55" fmla="+- 0 13324 11055"/>
              <a:gd name="T56" fmla="*/ 13324 h 5783"/>
              <a:gd name="T57" fmla="*/ 6753 w 7476"/>
              <a:gd name="T58" fmla="+- 0 13202 11055"/>
              <a:gd name="T59" fmla="*/ 13202 h 5783"/>
              <a:gd name="T60" fmla="*/ 6675 w 7476"/>
              <a:gd name="T61" fmla="+- 0 13082 11055"/>
              <a:gd name="T62" fmla="*/ 13082 h 5783"/>
              <a:gd name="T63" fmla="*/ 6593 w 7476"/>
              <a:gd name="T64" fmla="+- 0 12965 11055"/>
              <a:gd name="T65" fmla="*/ 12965 h 5783"/>
              <a:gd name="T66" fmla="*/ 6508 w 7476"/>
              <a:gd name="T67" fmla="+- 0 12851 11055"/>
              <a:gd name="T68" fmla="*/ 12851 h 5783"/>
              <a:gd name="T69" fmla="*/ 6419 w 7476"/>
              <a:gd name="T70" fmla="+- 0 12740 11055"/>
              <a:gd name="T71" fmla="*/ 12740 h 5783"/>
              <a:gd name="T72" fmla="*/ 6327 w 7476"/>
              <a:gd name="T73" fmla="+- 0 12631 11055"/>
              <a:gd name="T74" fmla="*/ 12631 h 5783"/>
              <a:gd name="T75" fmla="*/ 6232 w 7476"/>
              <a:gd name="T76" fmla="+- 0 12526 11055"/>
              <a:gd name="T77" fmla="*/ 12526 h 5783"/>
              <a:gd name="T78" fmla="*/ 6134 w 7476"/>
              <a:gd name="T79" fmla="+- 0 12423 11055"/>
              <a:gd name="T80" fmla="*/ 12423 h 5783"/>
              <a:gd name="T81" fmla="*/ 6032 w 7476"/>
              <a:gd name="T82" fmla="+- 0 12323 11055"/>
              <a:gd name="T83" fmla="*/ 12323 h 5783"/>
              <a:gd name="T84" fmla="*/ 5927 w 7476"/>
              <a:gd name="T85" fmla="+- 0 12227 11055"/>
              <a:gd name="T86" fmla="*/ 12227 h 5783"/>
              <a:gd name="T87" fmla="*/ 5820 w 7476"/>
              <a:gd name="T88" fmla="+- 0 12134 11055"/>
              <a:gd name="T89" fmla="*/ 12134 h 5783"/>
              <a:gd name="T90" fmla="*/ 5709 w 7476"/>
              <a:gd name="T91" fmla="+- 0 12044 11055"/>
              <a:gd name="T92" fmla="*/ 12044 h 5783"/>
              <a:gd name="T93" fmla="*/ 5596 w 7476"/>
              <a:gd name="T94" fmla="+- 0 11958 11055"/>
              <a:gd name="T95" fmla="*/ 11958 h 5783"/>
              <a:gd name="T96" fmla="*/ 5480 w 7476"/>
              <a:gd name="T97" fmla="+- 0 11875 11055"/>
              <a:gd name="T98" fmla="*/ 11875 h 5783"/>
              <a:gd name="T99" fmla="*/ 5361 w 7476"/>
              <a:gd name="T100" fmla="+- 0 11795 11055"/>
              <a:gd name="T101" fmla="*/ 11795 h 5783"/>
              <a:gd name="T102" fmla="*/ 5240 w 7476"/>
              <a:gd name="T103" fmla="+- 0 11720 11055"/>
              <a:gd name="T104" fmla="*/ 11720 h 5783"/>
              <a:gd name="T105" fmla="*/ 5116 w 7476"/>
              <a:gd name="T106" fmla="+- 0 11647 11055"/>
              <a:gd name="T107" fmla="*/ 11647 h 5783"/>
              <a:gd name="T108" fmla="*/ 4990 w 7476"/>
              <a:gd name="T109" fmla="+- 0 11579 11055"/>
              <a:gd name="T110" fmla="*/ 11579 h 5783"/>
              <a:gd name="T111" fmla="*/ 4862 w 7476"/>
              <a:gd name="T112" fmla="+- 0 11515 11055"/>
              <a:gd name="T113" fmla="*/ 11515 h 5783"/>
              <a:gd name="T114" fmla="*/ 4731 w 7476"/>
              <a:gd name="T115" fmla="+- 0 11454 11055"/>
              <a:gd name="T116" fmla="*/ 11454 h 5783"/>
              <a:gd name="T117" fmla="*/ 4598 w 7476"/>
              <a:gd name="T118" fmla="+- 0 11397 11055"/>
              <a:gd name="T119" fmla="*/ 11397 h 5783"/>
              <a:gd name="T120" fmla="*/ 4463 w 7476"/>
              <a:gd name="T121" fmla="+- 0 11345 11055"/>
              <a:gd name="T122" fmla="*/ 11345 h 5783"/>
              <a:gd name="T123" fmla="*/ 4326 w 7476"/>
              <a:gd name="T124" fmla="+- 0 11297 11055"/>
              <a:gd name="T125" fmla="*/ 11297 h 5783"/>
              <a:gd name="T126" fmla="*/ 4188 w 7476"/>
              <a:gd name="T127" fmla="+- 0 11253 11055"/>
              <a:gd name="T128" fmla="*/ 11253 h 5783"/>
              <a:gd name="T129" fmla="*/ 4047 w 7476"/>
              <a:gd name="T130" fmla="+- 0 11213 11055"/>
              <a:gd name="T131" fmla="*/ 11213 h 5783"/>
              <a:gd name="T132" fmla="*/ 3904 w 7476"/>
              <a:gd name="T133" fmla="+- 0 11177 11055"/>
              <a:gd name="T134" fmla="*/ 11177 h 5783"/>
              <a:gd name="T135" fmla="*/ 3760 w 7476"/>
              <a:gd name="T136" fmla="+- 0 11147 11055"/>
              <a:gd name="T137" fmla="*/ 11147 h 5783"/>
              <a:gd name="T138" fmla="*/ 3614 w 7476"/>
              <a:gd name="T139" fmla="+- 0 11120 11055"/>
              <a:gd name="T140" fmla="*/ 11120 h 5783"/>
              <a:gd name="T141" fmla="*/ 3467 w 7476"/>
              <a:gd name="T142" fmla="+- 0 11098 11055"/>
              <a:gd name="T143" fmla="*/ 11098 h 5783"/>
              <a:gd name="T144" fmla="*/ 3318 w 7476"/>
              <a:gd name="T145" fmla="+- 0 11081 11055"/>
              <a:gd name="T146" fmla="*/ 11081 h 5783"/>
              <a:gd name="T147" fmla="*/ 3167 w 7476"/>
              <a:gd name="T148" fmla="+- 0 11069 11055"/>
              <a:gd name="T149" fmla="*/ 11069 h 5783"/>
              <a:gd name="T150" fmla="*/ 3016 w 7476"/>
              <a:gd name="T151" fmla="+- 0 11062 11055"/>
              <a:gd name="T152" fmla="*/ 11062 h 5783"/>
              <a:gd name="T153" fmla="*/ 2741 w 7476"/>
              <a:gd name="T154" fmla="+- 0 11056 11055"/>
              <a:gd name="T155" fmla="*/ 11056 h 5783"/>
              <a:gd name="T156" fmla="*/ 2904 w 7476"/>
              <a:gd name="T157" fmla="+- 0 11055 11055"/>
              <a:gd name="T158" fmla="*/ 11055 h 5783"/>
              <a:gd name="T159" fmla="*/ 3003 w 7476"/>
              <a:gd name="T160" fmla="+- 0 11056 11055"/>
              <a:gd name="T161" fmla="*/ 11056 h 578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  <a:cxn ang="0">
                <a:pos x="T24" y="T26"/>
              </a:cxn>
              <a:cxn ang="0">
                <a:pos x="T27" y="T29"/>
              </a:cxn>
              <a:cxn ang="0">
                <a:pos x="T30" y="T32"/>
              </a:cxn>
              <a:cxn ang="0">
                <a:pos x="T33" y="T35"/>
              </a:cxn>
              <a:cxn ang="0">
                <a:pos x="T36" y="T38"/>
              </a:cxn>
              <a:cxn ang="0">
                <a:pos x="T39" y="T41"/>
              </a:cxn>
              <a:cxn ang="0">
                <a:pos x="T42" y="T44"/>
              </a:cxn>
              <a:cxn ang="0">
                <a:pos x="T45" y="T47"/>
              </a:cxn>
              <a:cxn ang="0">
                <a:pos x="T48" y="T50"/>
              </a:cxn>
              <a:cxn ang="0">
                <a:pos x="T51" y="T53"/>
              </a:cxn>
              <a:cxn ang="0">
                <a:pos x="T54" y="T56"/>
              </a:cxn>
              <a:cxn ang="0">
                <a:pos x="T57" y="T59"/>
              </a:cxn>
              <a:cxn ang="0">
                <a:pos x="T60" y="T62"/>
              </a:cxn>
              <a:cxn ang="0">
                <a:pos x="T63" y="T65"/>
              </a:cxn>
              <a:cxn ang="0">
                <a:pos x="T66" y="T68"/>
              </a:cxn>
              <a:cxn ang="0">
                <a:pos x="T69" y="T71"/>
              </a:cxn>
              <a:cxn ang="0">
                <a:pos x="T72" y="T74"/>
              </a:cxn>
              <a:cxn ang="0">
                <a:pos x="T75" y="T77"/>
              </a:cxn>
              <a:cxn ang="0">
                <a:pos x="T78" y="T80"/>
              </a:cxn>
              <a:cxn ang="0">
                <a:pos x="T81" y="T83"/>
              </a:cxn>
              <a:cxn ang="0">
                <a:pos x="T84" y="T86"/>
              </a:cxn>
              <a:cxn ang="0">
                <a:pos x="T87" y="T89"/>
              </a:cxn>
              <a:cxn ang="0">
                <a:pos x="T90" y="T92"/>
              </a:cxn>
              <a:cxn ang="0">
                <a:pos x="T93" y="T95"/>
              </a:cxn>
              <a:cxn ang="0">
                <a:pos x="T96" y="T98"/>
              </a:cxn>
              <a:cxn ang="0">
                <a:pos x="T99" y="T101"/>
              </a:cxn>
              <a:cxn ang="0">
                <a:pos x="T102" y="T104"/>
              </a:cxn>
              <a:cxn ang="0">
                <a:pos x="T105" y="T107"/>
              </a:cxn>
              <a:cxn ang="0">
                <a:pos x="T108" y="T110"/>
              </a:cxn>
              <a:cxn ang="0">
                <a:pos x="T111" y="T113"/>
              </a:cxn>
              <a:cxn ang="0">
                <a:pos x="T114" y="T116"/>
              </a:cxn>
              <a:cxn ang="0">
                <a:pos x="T117" y="T119"/>
              </a:cxn>
              <a:cxn ang="0">
                <a:pos x="T120" y="T122"/>
              </a:cxn>
              <a:cxn ang="0">
                <a:pos x="T123" y="T125"/>
              </a:cxn>
              <a:cxn ang="0">
                <a:pos x="T126" y="T128"/>
              </a:cxn>
              <a:cxn ang="0">
                <a:pos x="T129" y="T131"/>
              </a:cxn>
              <a:cxn ang="0">
                <a:pos x="T132" y="T134"/>
              </a:cxn>
              <a:cxn ang="0">
                <a:pos x="T135" y="T137"/>
              </a:cxn>
              <a:cxn ang="0">
                <a:pos x="T138" y="T140"/>
              </a:cxn>
              <a:cxn ang="0">
                <a:pos x="T141" y="T143"/>
              </a:cxn>
              <a:cxn ang="0">
                <a:pos x="T144" y="T146"/>
              </a:cxn>
              <a:cxn ang="0">
                <a:pos x="T147" y="T149"/>
              </a:cxn>
              <a:cxn ang="0">
                <a:pos x="T150" y="T152"/>
              </a:cxn>
              <a:cxn ang="0">
                <a:pos x="T153" y="T155"/>
              </a:cxn>
              <a:cxn ang="0">
                <a:pos x="T156" y="T158"/>
              </a:cxn>
              <a:cxn ang="0">
                <a:pos x="T159" y="T161"/>
              </a:cxn>
            </a:cxnLst>
            <a:rect l="0" t="0" r="r" b="b"/>
            <a:pathLst>
              <a:path w="7476" h="5783">
                <a:moveTo>
                  <a:pt x="2741" y="0"/>
                </a:moveTo>
                <a:lnTo>
                  <a:pt x="0" y="0"/>
                </a:lnTo>
                <a:lnTo>
                  <a:pt x="0" y="5783"/>
                </a:lnTo>
                <a:lnTo>
                  <a:pt x="7476" y="5783"/>
                </a:lnTo>
                <a:lnTo>
                  <a:pt x="7461" y="4582"/>
                </a:lnTo>
                <a:lnTo>
                  <a:pt x="7460" y="4505"/>
                </a:lnTo>
                <a:lnTo>
                  <a:pt x="7458" y="4429"/>
                </a:lnTo>
                <a:lnTo>
                  <a:pt x="7455" y="4353"/>
                </a:lnTo>
                <a:lnTo>
                  <a:pt x="7450" y="4277"/>
                </a:lnTo>
                <a:lnTo>
                  <a:pt x="7444" y="4202"/>
                </a:lnTo>
                <a:lnTo>
                  <a:pt x="7437" y="4127"/>
                </a:lnTo>
                <a:lnTo>
                  <a:pt x="7429" y="4052"/>
                </a:lnTo>
                <a:lnTo>
                  <a:pt x="7420" y="3978"/>
                </a:lnTo>
                <a:lnTo>
                  <a:pt x="7409" y="3904"/>
                </a:lnTo>
                <a:lnTo>
                  <a:pt x="7397" y="3831"/>
                </a:lnTo>
                <a:lnTo>
                  <a:pt x="7384" y="3758"/>
                </a:lnTo>
                <a:lnTo>
                  <a:pt x="7370" y="3685"/>
                </a:lnTo>
                <a:lnTo>
                  <a:pt x="7355" y="3613"/>
                </a:lnTo>
                <a:lnTo>
                  <a:pt x="7339" y="3541"/>
                </a:lnTo>
                <a:lnTo>
                  <a:pt x="7321" y="3469"/>
                </a:lnTo>
                <a:lnTo>
                  <a:pt x="7303" y="3398"/>
                </a:lnTo>
                <a:lnTo>
                  <a:pt x="7283" y="3328"/>
                </a:lnTo>
                <a:lnTo>
                  <a:pt x="7263" y="3258"/>
                </a:lnTo>
                <a:lnTo>
                  <a:pt x="7241" y="3188"/>
                </a:lnTo>
                <a:lnTo>
                  <a:pt x="7218" y="3119"/>
                </a:lnTo>
                <a:lnTo>
                  <a:pt x="7194" y="3050"/>
                </a:lnTo>
                <a:lnTo>
                  <a:pt x="7169" y="2982"/>
                </a:lnTo>
                <a:lnTo>
                  <a:pt x="7143" y="2915"/>
                </a:lnTo>
                <a:lnTo>
                  <a:pt x="7116" y="2848"/>
                </a:lnTo>
                <a:lnTo>
                  <a:pt x="7088" y="2781"/>
                </a:lnTo>
                <a:lnTo>
                  <a:pt x="7059" y="2715"/>
                </a:lnTo>
                <a:lnTo>
                  <a:pt x="7029" y="2650"/>
                </a:lnTo>
                <a:lnTo>
                  <a:pt x="6998" y="2585"/>
                </a:lnTo>
                <a:lnTo>
                  <a:pt x="6966" y="2520"/>
                </a:lnTo>
                <a:lnTo>
                  <a:pt x="6933" y="2457"/>
                </a:lnTo>
                <a:lnTo>
                  <a:pt x="6899" y="2393"/>
                </a:lnTo>
                <a:lnTo>
                  <a:pt x="6864" y="2331"/>
                </a:lnTo>
                <a:lnTo>
                  <a:pt x="6828" y="2269"/>
                </a:lnTo>
                <a:lnTo>
                  <a:pt x="6791" y="2208"/>
                </a:lnTo>
                <a:lnTo>
                  <a:pt x="6753" y="2147"/>
                </a:lnTo>
                <a:lnTo>
                  <a:pt x="6715" y="2087"/>
                </a:lnTo>
                <a:lnTo>
                  <a:pt x="6675" y="2027"/>
                </a:lnTo>
                <a:lnTo>
                  <a:pt x="6635" y="1969"/>
                </a:lnTo>
                <a:lnTo>
                  <a:pt x="6593" y="1910"/>
                </a:lnTo>
                <a:lnTo>
                  <a:pt x="6551" y="1853"/>
                </a:lnTo>
                <a:lnTo>
                  <a:pt x="6508" y="1796"/>
                </a:lnTo>
                <a:lnTo>
                  <a:pt x="6464" y="1740"/>
                </a:lnTo>
                <a:lnTo>
                  <a:pt x="6419" y="1685"/>
                </a:lnTo>
                <a:lnTo>
                  <a:pt x="6374" y="1630"/>
                </a:lnTo>
                <a:lnTo>
                  <a:pt x="6327" y="1576"/>
                </a:lnTo>
                <a:lnTo>
                  <a:pt x="6280" y="1523"/>
                </a:lnTo>
                <a:lnTo>
                  <a:pt x="6232" y="1471"/>
                </a:lnTo>
                <a:lnTo>
                  <a:pt x="6183" y="1419"/>
                </a:lnTo>
                <a:lnTo>
                  <a:pt x="6134" y="1368"/>
                </a:lnTo>
                <a:lnTo>
                  <a:pt x="6083" y="1318"/>
                </a:lnTo>
                <a:lnTo>
                  <a:pt x="6032" y="1268"/>
                </a:lnTo>
                <a:lnTo>
                  <a:pt x="5980" y="1220"/>
                </a:lnTo>
                <a:lnTo>
                  <a:pt x="5927" y="1172"/>
                </a:lnTo>
                <a:lnTo>
                  <a:pt x="5874" y="1125"/>
                </a:lnTo>
                <a:lnTo>
                  <a:pt x="5820" y="1079"/>
                </a:lnTo>
                <a:lnTo>
                  <a:pt x="5765" y="1034"/>
                </a:lnTo>
                <a:lnTo>
                  <a:pt x="5709" y="989"/>
                </a:lnTo>
                <a:lnTo>
                  <a:pt x="5653" y="945"/>
                </a:lnTo>
                <a:lnTo>
                  <a:pt x="5596" y="903"/>
                </a:lnTo>
                <a:lnTo>
                  <a:pt x="5538" y="861"/>
                </a:lnTo>
                <a:lnTo>
                  <a:pt x="5480" y="820"/>
                </a:lnTo>
                <a:lnTo>
                  <a:pt x="5421" y="780"/>
                </a:lnTo>
                <a:lnTo>
                  <a:pt x="5361" y="740"/>
                </a:lnTo>
                <a:lnTo>
                  <a:pt x="5301" y="702"/>
                </a:lnTo>
                <a:lnTo>
                  <a:pt x="5240" y="665"/>
                </a:lnTo>
                <a:lnTo>
                  <a:pt x="5179" y="628"/>
                </a:lnTo>
                <a:lnTo>
                  <a:pt x="5116" y="592"/>
                </a:lnTo>
                <a:lnTo>
                  <a:pt x="5054" y="558"/>
                </a:lnTo>
                <a:lnTo>
                  <a:pt x="4990" y="524"/>
                </a:lnTo>
                <a:lnTo>
                  <a:pt x="4926" y="491"/>
                </a:lnTo>
                <a:lnTo>
                  <a:pt x="4862" y="460"/>
                </a:lnTo>
                <a:lnTo>
                  <a:pt x="4797" y="429"/>
                </a:lnTo>
                <a:lnTo>
                  <a:pt x="4731" y="399"/>
                </a:lnTo>
                <a:lnTo>
                  <a:pt x="4665" y="370"/>
                </a:lnTo>
                <a:lnTo>
                  <a:pt x="4598" y="342"/>
                </a:lnTo>
                <a:lnTo>
                  <a:pt x="4531" y="316"/>
                </a:lnTo>
                <a:lnTo>
                  <a:pt x="4463" y="290"/>
                </a:lnTo>
                <a:lnTo>
                  <a:pt x="4395" y="265"/>
                </a:lnTo>
                <a:lnTo>
                  <a:pt x="4326" y="242"/>
                </a:lnTo>
                <a:lnTo>
                  <a:pt x="4257" y="219"/>
                </a:lnTo>
                <a:lnTo>
                  <a:pt x="4188" y="198"/>
                </a:lnTo>
                <a:lnTo>
                  <a:pt x="4117" y="177"/>
                </a:lnTo>
                <a:lnTo>
                  <a:pt x="4047" y="158"/>
                </a:lnTo>
                <a:lnTo>
                  <a:pt x="3976" y="140"/>
                </a:lnTo>
                <a:lnTo>
                  <a:pt x="3904" y="122"/>
                </a:lnTo>
                <a:lnTo>
                  <a:pt x="3832" y="106"/>
                </a:lnTo>
                <a:lnTo>
                  <a:pt x="3760" y="92"/>
                </a:lnTo>
                <a:lnTo>
                  <a:pt x="3687" y="78"/>
                </a:lnTo>
                <a:lnTo>
                  <a:pt x="3614" y="65"/>
                </a:lnTo>
                <a:lnTo>
                  <a:pt x="3541" y="54"/>
                </a:lnTo>
                <a:lnTo>
                  <a:pt x="3467" y="43"/>
                </a:lnTo>
                <a:lnTo>
                  <a:pt x="3392" y="34"/>
                </a:lnTo>
                <a:lnTo>
                  <a:pt x="3318" y="26"/>
                </a:lnTo>
                <a:lnTo>
                  <a:pt x="3243" y="20"/>
                </a:lnTo>
                <a:lnTo>
                  <a:pt x="3167" y="14"/>
                </a:lnTo>
                <a:lnTo>
                  <a:pt x="3092" y="10"/>
                </a:lnTo>
                <a:lnTo>
                  <a:pt x="3016" y="7"/>
                </a:lnTo>
                <a:lnTo>
                  <a:pt x="3016" y="1"/>
                </a:lnTo>
                <a:lnTo>
                  <a:pt x="2741" y="1"/>
                </a:lnTo>
                <a:lnTo>
                  <a:pt x="2741" y="0"/>
                </a:lnTo>
                <a:close/>
                <a:moveTo>
                  <a:pt x="2904" y="0"/>
                </a:moveTo>
                <a:lnTo>
                  <a:pt x="2741" y="1"/>
                </a:lnTo>
                <a:lnTo>
                  <a:pt x="3003" y="1"/>
                </a:lnTo>
                <a:lnTo>
                  <a:pt x="2904" y="0"/>
                </a:lnTo>
                <a:close/>
              </a:path>
            </a:pathLst>
          </a:custGeom>
          <a:solidFill>
            <a:srgbClr val="0FB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986677" y="6187919"/>
            <a:ext cx="9579623" cy="393927"/>
            <a:chOff x="681990" y="4879331"/>
            <a:chExt cx="9579623" cy="393927"/>
          </a:xfrm>
        </p:grpSpPr>
        <p:pic>
          <p:nvPicPr>
            <p:cNvPr id="19" name="Grafik 18" descr="isi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6480" y="4987015"/>
              <a:ext cx="945133" cy="282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rafik 19" descr="C:\Users\scm\AppData\Local\Microsoft\Windows\Temporary Internet Files\Content.MSO\6BA9B0CD.tmp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" y="4983120"/>
              <a:ext cx="872052" cy="288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rafik 20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398" y="4985106"/>
              <a:ext cx="666924" cy="288152"/>
            </a:xfrm>
            <a:prstGeom prst="rect">
              <a:avLst/>
            </a:prstGeom>
          </p:spPr>
        </p:pic>
        <p:pic>
          <p:nvPicPr>
            <p:cNvPr id="22" name="Grafik 2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181678" y="4987092"/>
              <a:ext cx="718464" cy="280133"/>
            </a:xfrm>
            <a:prstGeom prst="rect">
              <a:avLst/>
            </a:prstGeom>
          </p:spPr>
        </p:pic>
        <p:pic>
          <p:nvPicPr>
            <p:cNvPr id="23" name="Obraz 14" descr="Obraz zawierający nóż&#10;&#10;Opis wygenerowany automatycznie">
              <a:extLst>
                <a:ext uri="{FF2B5EF4-FFF2-40B4-BE49-F238E27FC236}">
                  <a16:creationId xmlns:a16="http://schemas.microsoft.com/office/drawing/2014/main" id="{EE4A4179-DEBB-6F41-83CC-C9C3DA293D9A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498" y="4981059"/>
              <a:ext cx="868960" cy="222930"/>
            </a:xfrm>
            <a:prstGeom prst="rect">
              <a:avLst/>
            </a:prstGeom>
          </p:spPr>
        </p:pic>
        <p:pic>
          <p:nvPicPr>
            <p:cNvPr id="24" name="Grafik 23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7022436" y="4963111"/>
              <a:ext cx="647854" cy="310070"/>
            </a:xfrm>
            <a:prstGeom prst="rect">
              <a:avLst/>
            </a:prstGeom>
          </p:spPr>
        </p:pic>
        <p:pic>
          <p:nvPicPr>
            <p:cNvPr id="25" name="Grafik 24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814" y="4879331"/>
              <a:ext cx="812266" cy="369946"/>
            </a:xfrm>
            <a:prstGeom prst="rect">
              <a:avLst/>
            </a:prstGeom>
          </p:spPr>
        </p:pic>
        <p:pic>
          <p:nvPicPr>
            <p:cNvPr id="26" name="Picture 2" descr="WiseEuropa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646" y="4917822"/>
              <a:ext cx="685478" cy="331455"/>
            </a:xfrm>
            <a:prstGeom prst="rect">
              <a:avLst/>
            </a:prstGeom>
            <a:noFill/>
          </p:spPr>
        </p:pic>
      </p:grpSp>
      <p:sp>
        <p:nvSpPr>
          <p:cNvPr id="27" name="Rectangle 2"/>
          <p:cNvSpPr txBox="1">
            <a:spLocks noChangeArrowheads="1"/>
          </p:cNvSpPr>
          <p:nvPr userDrawn="1"/>
        </p:nvSpPr>
        <p:spPr>
          <a:xfrm>
            <a:off x="622300" y="476823"/>
            <a:ext cx="10944000" cy="1007908"/>
          </a:xfrm>
          <a:prstGeom prst="rect">
            <a:avLst/>
          </a:prstGeom>
        </p:spPr>
        <p:txBody>
          <a:bodyPr/>
          <a:lstStyle>
            <a:lvl1pPr marL="0" indent="0" algn="l" defTabSz="504000" rtl="0" eaLnBrk="1" fontAlgn="base" hangingPunct="1">
              <a:spcBef>
                <a:spcPct val="0"/>
              </a:spcBef>
              <a:spcAft>
                <a:spcPct val="0"/>
              </a:spcAft>
              <a:defRPr sz="3200" b="0" cap="all" spc="300" baseline="0">
                <a:solidFill>
                  <a:schemeClr val="tx1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>
              <a:buFontTx/>
            </a:pPr>
            <a:endParaRPr/>
          </a:p>
        </p:txBody>
      </p:sp>
      <p:sp>
        <p:nvSpPr>
          <p:cNvPr id="28" name="Line 13"/>
          <p:cNvSpPr>
            <a:spLocks noChangeShapeType="1"/>
          </p:cNvSpPr>
          <p:nvPr userDrawn="1"/>
        </p:nvSpPr>
        <p:spPr bwMode="auto">
          <a:xfrm>
            <a:off x="622300" y="1556792"/>
            <a:ext cx="109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2A887D13-DECB-D745-9737-EEE0FDB32BDD}"/>
              </a:ext>
            </a:extLst>
          </p:cNvPr>
          <p:cNvGrpSpPr/>
          <p:nvPr userDrawn="1"/>
        </p:nvGrpSpPr>
        <p:grpSpPr>
          <a:xfrm>
            <a:off x="119336" y="105385"/>
            <a:ext cx="4144617" cy="397566"/>
            <a:chOff x="1117408" y="6203422"/>
            <a:chExt cx="4144617" cy="397566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BB804356-A262-E848-8D96-8FD099EA0FDA}"/>
                </a:ext>
              </a:extLst>
            </p:cNvPr>
            <p:cNvSpPr txBox="1">
              <a:spLocks/>
            </p:cNvSpPr>
            <p:nvPr/>
          </p:nvSpPr>
          <p:spPr>
            <a:xfrm>
              <a:off x="1839619" y="6203422"/>
              <a:ext cx="3422406" cy="3433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20000"/>
            </a:bodyPr>
            <a:lstStyle>
              <a:lvl1pPr marL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  <a:defRPr sz="3200" b="0" i="0" kern="12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800">
                  <a:solidFill>
                    <a:schemeClr val="tx1"/>
                  </a:solidFill>
                </a:rPr>
                <a:t>This project has received funding from the European Union’s Horizon 2020 research and innovation programme under grant agreement no. 893311.</a:t>
              </a:r>
              <a:endParaRPr lang="x-none" sz="800">
                <a:solidFill>
                  <a:schemeClr val="tx1"/>
                </a:solidFill>
              </a:endParaRPr>
            </a:p>
          </p:txBody>
        </p:sp>
        <p:pic>
          <p:nvPicPr>
            <p:cNvPr id="31" name="Picture 8">
              <a:extLst>
                <a:ext uri="{FF2B5EF4-FFF2-40B4-BE49-F238E27FC236}">
                  <a16:creationId xmlns:a16="http://schemas.microsoft.com/office/drawing/2014/main" id="{656F3DE8-80A5-B347-A3DB-DC962CC6C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17408" y="6203422"/>
              <a:ext cx="596349" cy="397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33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0" spc="3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ucida Sans" panose="020B0602030504020204" pitchFamily="34" charset="0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ucida Sans" panose="020B0602030504020204" pitchFamily="34" charset="0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ucida Sans" panose="020B0602030504020204" pitchFamily="34" charset="0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ucida Sans" panose="020B0602030504020204" pitchFamily="34" charset="0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ttp://europa.eu/about-eu/basic-information/symbols/images/flag_yellow_low.jpg">
            <a:extLst>
              <a:ext uri="{FF2B5EF4-FFF2-40B4-BE49-F238E27FC236}">
                <a16:creationId xmlns:a16="http://schemas.microsoft.com/office/drawing/2014/main" id="{856E1D11-747B-2F49-856D-975A1524189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65304"/>
            <a:ext cx="823595" cy="551815"/>
          </a:xfrm>
          <a:prstGeom prst="rect">
            <a:avLst/>
          </a:prstGeom>
        </p:spPr>
      </p:pic>
      <p:sp>
        <p:nvSpPr>
          <p:cNvPr id="6" name="Textfeld 8">
            <a:extLst>
              <a:ext uri="{FF2B5EF4-FFF2-40B4-BE49-F238E27FC236}">
                <a16:creationId xmlns:a16="http://schemas.microsoft.com/office/drawing/2014/main" id="{92E47EBF-BBB7-D441-B434-F4BB7D5E02CA}"/>
              </a:ext>
            </a:extLst>
          </p:cNvPr>
          <p:cNvSpPr txBox="1"/>
          <p:nvPr userDrawn="1"/>
        </p:nvSpPr>
        <p:spPr>
          <a:xfrm>
            <a:off x="942931" y="6101887"/>
            <a:ext cx="479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0"/>
              </a:rPr>
              <a:t>This project has received funding from the European Union´s Horizon 2020 research and innovation </a:t>
            </a:r>
            <a:r>
              <a:rPr lang="en-US" sz="1200" dirty="0" err="1">
                <a:solidFill>
                  <a:schemeClr val="bg1"/>
                </a:solidFill>
                <a:latin typeface="Lucida Sans" panose="020B0602030504020204" pitchFamily="34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0"/>
              </a:rPr>
              <a:t> under grant agreement no. 893311.</a:t>
            </a:r>
            <a:endParaRPr lang="de-DE" sz="1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7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de-DE" sz="4000" b="1" kern="1200" dirty="0" smtClean="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700" y="6093296"/>
            <a:ext cx="10944000" cy="0"/>
          </a:xfrm>
          <a:prstGeom prst="line">
            <a:avLst/>
          </a:prstGeom>
          <a:noFill/>
          <a:ln w="19050">
            <a:solidFill>
              <a:srgbClr val="00B5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AutoShape 6"/>
          <p:cNvSpPr>
            <a:spLocks/>
          </p:cNvSpPr>
          <p:nvPr userDrawn="1"/>
        </p:nvSpPr>
        <p:spPr bwMode="auto">
          <a:xfrm rot="10800000">
            <a:off x="11341539" y="0"/>
            <a:ext cx="875141" cy="834801"/>
          </a:xfrm>
          <a:custGeom>
            <a:avLst/>
            <a:gdLst>
              <a:gd name="T0" fmla="*/ 0 w 7476"/>
              <a:gd name="T1" fmla="+- 0 11055 11055"/>
              <a:gd name="T2" fmla="*/ 11055 h 5783"/>
              <a:gd name="T3" fmla="*/ 7476 w 7476"/>
              <a:gd name="T4" fmla="+- 0 16838 11055"/>
              <a:gd name="T5" fmla="*/ 16838 h 5783"/>
              <a:gd name="T6" fmla="*/ 7460 w 7476"/>
              <a:gd name="T7" fmla="+- 0 15560 11055"/>
              <a:gd name="T8" fmla="*/ 15560 h 5783"/>
              <a:gd name="T9" fmla="*/ 7455 w 7476"/>
              <a:gd name="T10" fmla="+- 0 15408 11055"/>
              <a:gd name="T11" fmla="*/ 15408 h 5783"/>
              <a:gd name="T12" fmla="*/ 7444 w 7476"/>
              <a:gd name="T13" fmla="+- 0 15257 11055"/>
              <a:gd name="T14" fmla="*/ 15257 h 5783"/>
              <a:gd name="T15" fmla="*/ 7429 w 7476"/>
              <a:gd name="T16" fmla="+- 0 15107 11055"/>
              <a:gd name="T17" fmla="*/ 15107 h 5783"/>
              <a:gd name="T18" fmla="*/ 7409 w 7476"/>
              <a:gd name="T19" fmla="+- 0 14959 11055"/>
              <a:gd name="T20" fmla="*/ 14959 h 5783"/>
              <a:gd name="T21" fmla="*/ 7384 w 7476"/>
              <a:gd name="T22" fmla="+- 0 14813 11055"/>
              <a:gd name="T23" fmla="*/ 14813 h 5783"/>
              <a:gd name="T24" fmla="*/ 7355 w 7476"/>
              <a:gd name="T25" fmla="+- 0 14668 11055"/>
              <a:gd name="T26" fmla="*/ 14668 h 5783"/>
              <a:gd name="T27" fmla="*/ 7321 w 7476"/>
              <a:gd name="T28" fmla="+- 0 14524 11055"/>
              <a:gd name="T29" fmla="*/ 14524 h 5783"/>
              <a:gd name="T30" fmla="*/ 7283 w 7476"/>
              <a:gd name="T31" fmla="+- 0 14383 11055"/>
              <a:gd name="T32" fmla="*/ 14383 h 5783"/>
              <a:gd name="T33" fmla="*/ 7241 w 7476"/>
              <a:gd name="T34" fmla="+- 0 14243 11055"/>
              <a:gd name="T35" fmla="*/ 14243 h 5783"/>
              <a:gd name="T36" fmla="*/ 7194 w 7476"/>
              <a:gd name="T37" fmla="+- 0 14105 11055"/>
              <a:gd name="T38" fmla="*/ 14105 h 5783"/>
              <a:gd name="T39" fmla="*/ 7143 w 7476"/>
              <a:gd name="T40" fmla="+- 0 13970 11055"/>
              <a:gd name="T41" fmla="*/ 13970 h 5783"/>
              <a:gd name="T42" fmla="*/ 7088 w 7476"/>
              <a:gd name="T43" fmla="+- 0 13836 11055"/>
              <a:gd name="T44" fmla="*/ 13836 h 5783"/>
              <a:gd name="T45" fmla="*/ 7029 w 7476"/>
              <a:gd name="T46" fmla="+- 0 13705 11055"/>
              <a:gd name="T47" fmla="*/ 13705 h 5783"/>
              <a:gd name="T48" fmla="*/ 6966 w 7476"/>
              <a:gd name="T49" fmla="+- 0 13575 11055"/>
              <a:gd name="T50" fmla="*/ 13575 h 5783"/>
              <a:gd name="T51" fmla="*/ 6899 w 7476"/>
              <a:gd name="T52" fmla="+- 0 13448 11055"/>
              <a:gd name="T53" fmla="*/ 13448 h 5783"/>
              <a:gd name="T54" fmla="*/ 6828 w 7476"/>
              <a:gd name="T55" fmla="+- 0 13324 11055"/>
              <a:gd name="T56" fmla="*/ 13324 h 5783"/>
              <a:gd name="T57" fmla="*/ 6753 w 7476"/>
              <a:gd name="T58" fmla="+- 0 13202 11055"/>
              <a:gd name="T59" fmla="*/ 13202 h 5783"/>
              <a:gd name="T60" fmla="*/ 6675 w 7476"/>
              <a:gd name="T61" fmla="+- 0 13082 11055"/>
              <a:gd name="T62" fmla="*/ 13082 h 5783"/>
              <a:gd name="T63" fmla="*/ 6593 w 7476"/>
              <a:gd name="T64" fmla="+- 0 12965 11055"/>
              <a:gd name="T65" fmla="*/ 12965 h 5783"/>
              <a:gd name="T66" fmla="*/ 6508 w 7476"/>
              <a:gd name="T67" fmla="+- 0 12851 11055"/>
              <a:gd name="T68" fmla="*/ 12851 h 5783"/>
              <a:gd name="T69" fmla="*/ 6419 w 7476"/>
              <a:gd name="T70" fmla="+- 0 12740 11055"/>
              <a:gd name="T71" fmla="*/ 12740 h 5783"/>
              <a:gd name="T72" fmla="*/ 6327 w 7476"/>
              <a:gd name="T73" fmla="+- 0 12631 11055"/>
              <a:gd name="T74" fmla="*/ 12631 h 5783"/>
              <a:gd name="T75" fmla="*/ 6232 w 7476"/>
              <a:gd name="T76" fmla="+- 0 12526 11055"/>
              <a:gd name="T77" fmla="*/ 12526 h 5783"/>
              <a:gd name="T78" fmla="*/ 6134 w 7476"/>
              <a:gd name="T79" fmla="+- 0 12423 11055"/>
              <a:gd name="T80" fmla="*/ 12423 h 5783"/>
              <a:gd name="T81" fmla="*/ 6032 w 7476"/>
              <a:gd name="T82" fmla="+- 0 12323 11055"/>
              <a:gd name="T83" fmla="*/ 12323 h 5783"/>
              <a:gd name="T84" fmla="*/ 5927 w 7476"/>
              <a:gd name="T85" fmla="+- 0 12227 11055"/>
              <a:gd name="T86" fmla="*/ 12227 h 5783"/>
              <a:gd name="T87" fmla="*/ 5820 w 7476"/>
              <a:gd name="T88" fmla="+- 0 12134 11055"/>
              <a:gd name="T89" fmla="*/ 12134 h 5783"/>
              <a:gd name="T90" fmla="*/ 5709 w 7476"/>
              <a:gd name="T91" fmla="+- 0 12044 11055"/>
              <a:gd name="T92" fmla="*/ 12044 h 5783"/>
              <a:gd name="T93" fmla="*/ 5596 w 7476"/>
              <a:gd name="T94" fmla="+- 0 11958 11055"/>
              <a:gd name="T95" fmla="*/ 11958 h 5783"/>
              <a:gd name="T96" fmla="*/ 5480 w 7476"/>
              <a:gd name="T97" fmla="+- 0 11875 11055"/>
              <a:gd name="T98" fmla="*/ 11875 h 5783"/>
              <a:gd name="T99" fmla="*/ 5361 w 7476"/>
              <a:gd name="T100" fmla="+- 0 11795 11055"/>
              <a:gd name="T101" fmla="*/ 11795 h 5783"/>
              <a:gd name="T102" fmla="*/ 5240 w 7476"/>
              <a:gd name="T103" fmla="+- 0 11720 11055"/>
              <a:gd name="T104" fmla="*/ 11720 h 5783"/>
              <a:gd name="T105" fmla="*/ 5116 w 7476"/>
              <a:gd name="T106" fmla="+- 0 11647 11055"/>
              <a:gd name="T107" fmla="*/ 11647 h 5783"/>
              <a:gd name="T108" fmla="*/ 4990 w 7476"/>
              <a:gd name="T109" fmla="+- 0 11579 11055"/>
              <a:gd name="T110" fmla="*/ 11579 h 5783"/>
              <a:gd name="T111" fmla="*/ 4862 w 7476"/>
              <a:gd name="T112" fmla="+- 0 11515 11055"/>
              <a:gd name="T113" fmla="*/ 11515 h 5783"/>
              <a:gd name="T114" fmla="*/ 4731 w 7476"/>
              <a:gd name="T115" fmla="+- 0 11454 11055"/>
              <a:gd name="T116" fmla="*/ 11454 h 5783"/>
              <a:gd name="T117" fmla="*/ 4598 w 7476"/>
              <a:gd name="T118" fmla="+- 0 11397 11055"/>
              <a:gd name="T119" fmla="*/ 11397 h 5783"/>
              <a:gd name="T120" fmla="*/ 4463 w 7476"/>
              <a:gd name="T121" fmla="+- 0 11345 11055"/>
              <a:gd name="T122" fmla="*/ 11345 h 5783"/>
              <a:gd name="T123" fmla="*/ 4326 w 7476"/>
              <a:gd name="T124" fmla="+- 0 11297 11055"/>
              <a:gd name="T125" fmla="*/ 11297 h 5783"/>
              <a:gd name="T126" fmla="*/ 4188 w 7476"/>
              <a:gd name="T127" fmla="+- 0 11253 11055"/>
              <a:gd name="T128" fmla="*/ 11253 h 5783"/>
              <a:gd name="T129" fmla="*/ 4047 w 7476"/>
              <a:gd name="T130" fmla="+- 0 11213 11055"/>
              <a:gd name="T131" fmla="*/ 11213 h 5783"/>
              <a:gd name="T132" fmla="*/ 3904 w 7476"/>
              <a:gd name="T133" fmla="+- 0 11177 11055"/>
              <a:gd name="T134" fmla="*/ 11177 h 5783"/>
              <a:gd name="T135" fmla="*/ 3760 w 7476"/>
              <a:gd name="T136" fmla="+- 0 11147 11055"/>
              <a:gd name="T137" fmla="*/ 11147 h 5783"/>
              <a:gd name="T138" fmla="*/ 3614 w 7476"/>
              <a:gd name="T139" fmla="+- 0 11120 11055"/>
              <a:gd name="T140" fmla="*/ 11120 h 5783"/>
              <a:gd name="T141" fmla="*/ 3467 w 7476"/>
              <a:gd name="T142" fmla="+- 0 11098 11055"/>
              <a:gd name="T143" fmla="*/ 11098 h 5783"/>
              <a:gd name="T144" fmla="*/ 3318 w 7476"/>
              <a:gd name="T145" fmla="+- 0 11081 11055"/>
              <a:gd name="T146" fmla="*/ 11081 h 5783"/>
              <a:gd name="T147" fmla="*/ 3167 w 7476"/>
              <a:gd name="T148" fmla="+- 0 11069 11055"/>
              <a:gd name="T149" fmla="*/ 11069 h 5783"/>
              <a:gd name="T150" fmla="*/ 3016 w 7476"/>
              <a:gd name="T151" fmla="+- 0 11062 11055"/>
              <a:gd name="T152" fmla="*/ 11062 h 5783"/>
              <a:gd name="T153" fmla="*/ 2741 w 7476"/>
              <a:gd name="T154" fmla="+- 0 11056 11055"/>
              <a:gd name="T155" fmla="*/ 11056 h 5783"/>
              <a:gd name="T156" fmla="*/ 2904 w 7476"/>
              <a:gd name="T157" fmla="+- 0 11055 11055"/>
              <a:gd name="T158" fmla="*/ 11055 h 5783"/>
              <a:gd name="T159" fmla="*/ 3003 w 7476"/>
              <a:gd name="T160" fmla="+- 0 11056 11055"/>
              <a:gd name="T161" fmla="*/ 11056 h 578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  <a:cxn ang="0">
                <a:pos x="T24" y="T26"/>
              </a:cxn>
              <a:cxn ang="0">
                <a:pos x="T27" y="T29"/>
              </a:cxn>
              <a:cxn ang="0">
                <a:pos x="T30" y="T32"/>
              </a:cxn>
              <a:cxn ang="0">
                <a:pos x="T33" y="T35"/>
              </a:cxn>
              <a:cxn ang="0">
                <a:pos x="T36" y="T38"/>
              </a:cxn>
              <a:cxn ang="0">
                <a:pos x="T39" y="T41"/>
              </a:cxn>
              <a:cxn ang="0">
                <a:pos x="T42" y="T44"/>
              </a:cxn>
              <a:cxn ang="0">
                <a:pos x="T45" y="T47"/>
              </a:cxn>
              <a:cxn ang="0">
                <a:pos x="T48" y="T50"/>
              </a:cxn>
              <a:cxn ang="0">
                <a:pos x="T51" y="T53"/>
              </a:cxn>
              <a:cxn ang="0">
                <a:pos x="T54" y="T56"/>
              </a:cxn>
              <a:cxn ang="0">
                <a:pos x="T57" y="T59"/>
              </a:cxn>
              <a:cxn ang="0">
                <a:pos x="T60" y="T62"/>
              </a:cxn>
              <a:cxn ang="0">
                <a:pos x="T63" y="T65"/>
              </a:cxn>
              <a:cxn ang="0">
                <a:pos x="T66" y="T68"/>
              </a:cxn>
              <a:cxn ang="0">
                <a:pos x="T69" y="T71"/>
              </a:cxn>
              <a:cxn ang="0">
                <a:pos x="T72" y="T74"/>
              </a:cxn>
              <a:cxn ang="0">
                <a:pos x="T75" y="T77"/>
              </a:cxn>
              <a:cxn ang="0">
                <a:pos x="T78" y="T80"/>
              </a:cxn>
              <a:cxn ang="0">
                <a:pos x="T81" y="T83"/>
              </a:cxn>
              <a:cxn ang="0">
                <a:pos x="T84" y="T86"/>
              </a:cxn>
              <a:cxn ang="0">
                <a:pos x="T87" y="T89"/>
              </a:cxn>
              <a:cxn ang="0">
                <a:pos x="T90" y="T92"/>
              </a:cxn>
              <a:cxn ang="0">
                <a:pos x="T93" y="T95"/>
              </a:cxn>
              <a:cxn ang="0">
                <a:pos x="T96" y="T98"/>
              </a:cxn>
              <a:cxn ang="0">
                <a:pos x="T99" y="T101"/>
              </a:cxn>
              <a:cxn ang="0">
                <a:pos x="T102" y="T104"/>
              </a:cxn>
              <a:cxn ang="0">
                <a:pos x="T105" y="T107"/>
              </a:cxn>
              <a:cxn ang="0">
                <a:pos x="T108" y="T110"/>
              </a:cxn>
              <a:cxn ang="0">
                <a:pos x="T111" y="T113"/>
              </a:cxn>
              <a:cxn ang="0">
                <a:pos x="T114" y="T116"/>
              </a:cxn>
              <a:cxn ang="0">
                <a:pos x="T117" y="T119"/>
              </a:cxn>
              <a:cxn ang="0">
                <a:pos x="T120" y="T122"/>
              </a:cxn>
              <a:cxn ang="0">
                <a:pos x="T123" y="T125"/>
              </a:cxn>
              <a:cxn ang="0">
                <a:pos x="T126" y="T128"/>
              </a:cxn>
              <a:cxn ang="0">
                <a:pos x="T129" y="T131"/>
              </a:cxn>
              <a:cxn ang="0">
                <a:pos x="T132" y="T134"/>
              </a:cxn>
              <a:cxn ang="0">
                <a:pos x="T135" y="T137"/>
              </a:cxn>
              <a:cxn ang="0">
                <a:pos x="T138" y="T140"/>
              </a:cxn>
              <a:cxn ang="0">
                <a:pos x="T141" y="T143"/>
              </a:cxn>
              <a:cxn ang="0">
                <a:pos x="T144" y="T146"/>
              </a:cxn>
              <a:cxn ang="0">
                <a:pos x="T147" y="T149"/>
              </a:cxn>
              <a:cxn ang="0">
                <a:pos x="T150" y="T152"/>
              </a:cxn>
              <a:cxn ang="0">
                <a:pos x="T153" y="T155"/>
              </a:cxn>
              <a:cxn ang="0">
                <a:pos x="T156" y="T158"/>
              </a:cxn>
              <a:cxn ang="0">
                <a:pos x="T159" y="T161"/>
              </a:cxn>
            </a:cxnLst>
            <a:rect l="0" t="0" r="r" b="b"/>
            <a:pathLst>
              <a:path w="7476" h="5783">
                <a:moveTo>
                  <a:pt x="2741" y="0"/>
                </a:moveTo>
                <a:lnTo>
                  <a:pt x="0" y="0"/>
                </a:lnTo>
                <a:lnTo>
                  <a:pt x="0" y="5783"/>
                </a:lnTo>
                <a:lnTo>
                  <a:pt x="7476" y="5783"/>
                </a:lnTo>
                <a:lnTo>
                  <a:pt x="7461" y="4582"/>
                </a:lnTo>
                <a:lnTo>
                  <a:pt x="7460" y="4505"/>
                </a:lnTo>
                <a:lnTo>
                  <a:pt x="7458" y="4429"/>
                </a:lnTo>
                <a:lnTo>
                  <a:pt x="7455" y="4353"/>
                </a:lnTo>
                <a:lnTo>
                  <a:pt x="7450" y="4277"/>
                </a:lnTo>
                <a:lnTo>
                  <a:pt x="7444" y="4202"/>
                </a:lnTo>
                <a:lnTo>
                  <a:pt x="7437" y="4127"/>
                </a:lnTo>
                <a:lnTo>
                  <a:pt x="7429" y="4052"/>
                </a:lnTo>
                <a:lnTo>
                  <a:pt x="7420" y="3978"/>
                </a:lnTo>
                <a:lnTo>
                  <a:pt x="7409" y="3904"/>
                </a:lnTo>
                <a:lnTo>
                  <a:pt x="7397" y="3831"/>
                </a:lnTo>
                <a:lnTo>
                  <a:pt x="7384" y="3758"/>
                </a:lnTo>
                <a:lnTo>
                  <a:pt x="7370" y="3685"/>
                </a:lnTo>
                <a:lnTo>
                  <a:pt x="7355" y="3613"/>
                </a:lnTo>
                <a:lnTo>
                  <a:pt x="7339" y="3541"/>
                </a:lnTo>
                <a:lnTo>
                  <a:pt x="7321" y="3469"/>
                </a:lnTo>
                <a:lnTo>
                  <a:pt x="7303" y="3398"/>
                </a:lnTo>
                <a:lnTo>
                  <a:pt x="7283" y="3328"/>
                </a:lnTo>
                <a:lnTo>
                  <a:pt x="7263" y="3258"/>
                </a:lnTo>
                <a:lnTo>
                  <a:pt x="7241" y="3188"/>
                </a:lnTo>
                <a:lnTo>
                  <a:pt x="7218" y="3119"/>
                </a:lnTo>
                <a:lnTo>
                  <a:pt x="7194" y="3050"/>
                </a:lnTo>
                <a:lnTo>
                  <a:pt x="7169" y="2982"/>
                </a:lnTo>
                <a:lnTo>
                  <a:pt x="7143" y="2915"/>
                </a:lnTo>
                <a:lnTo>
                  <a:pt x="7116" y="2848"/>
                </a:lnTo>
                <a:lnTo>
                  <a:pt x="7088" y="2781"/>
                </a:lnTo>
                <a:lnTo>
                  <a:pt x="7059" y="2715"/>
                </a:lnTo>
                <a:lnTo>
                  <a:pt x="7029" y="2650"/>
                </a:lnTo>
                <a:lnTo>
                  <a:pt x="6998" y="2585"/>
                </a:lnTo>
                <a:lnTo>
                  <a:pt x="6966" y="2520"/>
                </a:lnTo>
                <a:lnTo>
                  <a:pt x="6933" y="2457"/>
                </a:lnTo>
                <a:lnTo>
                  <a:pt x="6899" y="2393"/>
                </a:lnTo>
                <a:lnTo>
                  <a:pt x="6864" y="2331"/>
                </a:lnTo>
                <a:lnTo>
                  <a:pt x="6828" y="2269"/>
                </a:lnTo>
                <a:lnTo>
                  <a:pt x="6791" y="2208"/>
                </a:lnTo>
                <a:lnTo>
                  <a:pt x="6753" y="2147"/>
                </a:lnTo>
                <a:lnTo>
                  <a:pt x="6715" y="2087"/>
                </a:lnTo>
                <a:lnTo>
                  <a:pt x="6675" y="2027"/>
                </a:lnTo>
                <a:lnTo>
                  <a:pt x="6635" y="1969"/>
                </a:lnTo>
                <a:lnTo>
                  <a:pt x="6593" y="1910"/>
                </a:lnTo>
                <a:lnTo>
                  <a:pt x="6551" y="1853"/>
                </a:lnTo>
                <a:lnTo>
                  <a:pt x="6508" y="1796"/>
                </a:lnTo>
                <a:lnTo>
                  <a:pt x="6464" y="1740"/>
                </a:lnTo>
                <a:lnTo>
                  <a:pt x="6419" y="1685"/>
                </a:lnTo>
                <a:lnTo>
                  <a:pt x="6374" y="1630"/>
                </a:lnTo>
                <a:lnTo>
                  <a:pt x="6327" y="1576"/>
                </a:lnTo>
                <a:lnTo>
                  <a:pt x="6280" y="1523"/>
                </a:lnTo>
                <a:lnTo>
                  <a:pt x="6232" y="1471"/>
                </a:lnTo>
                <a:lnTo>
                  <a:pt x="6183" y="1419"/>
                </a:lnTo>
                <a:lnTo>
                  <a:pt x="6134" y="1368"/>
                </a:lnTo>
                <a:lnTo>
                  <a:pt x="6083" y="1318"/>
                </a:lnTo>
                <a:lnTo>
                  <a:pt x="6032" y="1268"/>
                </a:lnTo>
                <a:lnTo>
                  <a:pt x="5980" y="1220"/>
                </a:lnTo>
                <a:lnTo>
                  <a:pt x="5927" y="1172"/>
                </a:lnTo>
                <a:lnTo>
                  <a:pt x="5874" y="1125"/>
                </a:lnTo>
                <a:lnTo>
                  <a:pt x="5820" y="1079"/>
                </a:lnTo>
                <a:lnTo>
                  <a:pt x="5765" y="1034"/>
                </a:lnTo>
                <a:lnTo>
                  <a:pt x="5709" y="989"/>
                </a:lnTo>
                <a:lnTo>
                  <a:pt x="5653" y="945"/>
                </a:lnTo>
                <a:lnTo>
                  <a:pt x="5596" y="903"/>
                </a:lnTo>
                <a:lnTo>
                  <a:pt x="5538" y="861"/>
                </a:lnTo>
                <a:lnTo>
                  <a:pt x="5480" y="820"/>
                </a:lnTo>
                <a:lnTo>
                  <a:pt x="5421" y="780"/>
                </a:lnTo>
                <a:lnTo>
                  <a:pt x="5361" y="740"/>
                </a:lnTo>
                <a:lnTo>
                  <a:pt x="5301" y="702"/>
                </a:lnTo>
                <a:lnTo>
                  <a:pt x="5240" y="665"/>
                </a:lnTo>
                <a:lnTo>
                  <a:pt x="5179" y="628"/>
                </a:lnTo>
                <a:lnTo>
                  <a:pt x="5116" y="592"/>
                </a:lnTo>
                <a:lnTo>
                  <a:pt x="5054" y="558"/>
                </a:lnTo>
                <a:lnTo>
                  <a:pt x="4990" y="524"/>
                </a:lnTo>
                <a:lnTo>
                  <a:pt x="4926" y="491"/>
                </a:lnTo>
                <a:lnTo>
                  <a:pt x="4862" y="460"/>
                </a:lnTo>
                <a:lnTo>
                  <a:pt x="4797" y="429"/>
                </a:lnTo>
                <a:lnTo>
                  <a:pt x="4731" y="399"/>
                </a:lnTo>
                <a:lnTo>
                  <a:pt x="4665" y="370"/>
                </a:lnTo>
                <a:lnTo>
                  <a:pt x="4598" y="342"/>
                </a:lnTo>
                <a:lnTo>
                  <a:pt x="4531" y="316"/>
                </a:lnTo>
                <a:lnTo>
                  <a:pt x="4463" y="290"/>
                </a:lnTo>
                <a:lnTo>
                  <a:pt x="4395" y="265"/>
                </a:lnTo>
                <a:lnTo>
                  <a:pt x="4326" y="242"/>
                </a:lnTo>
                <a:lnTo>
                  <a:pt x="4257" y="219"/>
                </a:lnTo>
                <a:lnTo>
                  <a:pt x="4188" y="198"/>
                </a:lnTo>
                <a:lnTo>
                  <a:pt x="4117" y="177"/>
                </a:lnTo>
                <a:lnTo>
                  <a:pt x="4047" y="158"/>
                </a:lnTo>
                <a:lnTo>
                  <a:pt x="3976" y="140"/>
                </a:lnTo>
                <a:lnTo>
                  <a:pt x="3904" y="122"/>
                </a:lnTo>
                <a:lnTo>
                  <a:pt x="3832" y="106"/>
                </a:lnTo>
                <a:lnTo>
                  <a:pt x="3760" y="92"/>
                </a:lnTo>
                <a:lnTo>
                  <a:pt x="3687" y="78"/>
                </a:lnTo>
                <a:lnTo>
                  <a:pt x="3614" y="65"/>
                </a:lnTo>
                <a:lnTo>
                  <a:pt x="3541" y="54"/>
                </a:lnTo>
                <a:lnTo>
                  <a:pt x="3467" y="43"/>
                </a:lnTo>
                <a:lnTo>
                  <a:pt x="3392" y="34"/>
                </a:lnTo>
                <a:lnTo>
                  <a:pt x="3318" y="26"/>
                </a:lnTo>
                <a:lnTo>
                  <a:pt x="3243" y="20"/>
                </a:lnTo>
                <a:lnTo>
                  <a:pt x="3167" y="14"/>
                </a:lnTo>
                <a:lnTo>
                  <a:pt x="3092" y="10"/>
                </a:lnTo>
                <a:lnTo>
                  <a:pt x="3016" y="7"/>
                </a:lnTo>
                <a:lnTo>
                  <a:pt x="3016" y="1"/>
                </a:lnTo>
                <a:lnTo>
                  <a:pt x="2741" y="1"/>
                </a:lnTo>
                <a:lnTo>
                  <a:pt x="2741" y="0"/>
                </a:lnTo>
                <a:close/>
                <a:moveTo>
                  <a:pt x="2904" y="0"/>
                </a:moveTo>
                <a:lnTo>
                  <a:pt x="2741" y="1"/>
                </a:lnTo>
                <a:lnTo>
                  <a:pt x="3003" y="1"/>
                </a:lnTo>
                <a:lnTo>
                  <a:pt x="2904" y="0"/>
                </a:lnTo>
                <a:close/>
              </a:path>
            </a:pathLst>
          </a:custGeom>
          <a:solidFill>
            <a:srgbClr val="0FB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1986677" y="6187919"/>
            <a:ext cx="9579623" cy="393927"/>
            <a:chOff x="681990" y="4879331"/>
            <a:chExt cx="9579623" cy="393927"/>
          </a:xfrm>
        </p:grpSpPr>
        <p:pic>
          <p:nvPicPr>
            <p:cNvPr id="17" name="Grafik 16" descr="isi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6480" y="4987015"/>
              <a:ext cx="945133" cy="282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rafik 17" descr="C:\Users\scm\AppData\Local\Microsoft\Windows\Temporary Internet Files\Content.MSO\6BA9B0CD.tmp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" y="4983120"/>
              <a:ext cx="872052" cy="288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rafik 18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398" y="4985106"/>
              <a:ext cx="666924" cy="288152"/>
            </a:xfrm>
            <a:prstGeom prst="rect">
              <a:avLst/>
            </a:prstGeom>
          </p:spPr>
        </p:pic>
        <p:pic>
          <p:nvPicPr>
            <p:cNvPr id="30" name="Grafik 29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3181678" y="4987092"/>
              <a:ext cx="718464" cy="280133"/>
            </a:xfrm>
            <a:prstGeom prst="rect">
              <a:avLst/>
            </a:prstGeom>
          </p:spPr>
        </p:pic>
        <p:pic>
          <p:nvPicPr>
            <p:cNvPr id="31" name="Obraz 14" descr="Obraz zawierający nóż&#10;&#10;Opis wygenerowany automatycznie">
              <a:extLst>
                <a:ext uri="{FF2B5EF4-FFF2-40B4-BE49-F238E27FC236}">
                  <a16:creationId xmlns:a16="http://schemas.microsoft.com/office/drawing/2014/main" id="{EE4A4179-DEBB-6F41-83CC-C9C3DA293D9A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498" y="4981059"/>
              <a:ext cx="868960" cy="222930"/>
            </a:xfrm>
            <a:prstGeom prst="rect">
              <a:avLst/>
            </a:prstGeom>
          </p:spPr>
        </p:pic>
        <p:pic>
          <p:nvPicPr>
            <p:cNvPr id="32" name="Grafik 31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7022436" y="4963111"/>
              <a:ext cx="647854" cy="310070"/>
            </a:xfrm>
            <a:prstGeom prst="rect">
              <a:avLst/>
            </a:prstGeom>
          </p:spPr>
        </p:pic>
        <p:pic>
          <p:nvPicPr>
            <p:cNvPr id="33" name="Grafik 32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814" y="4879331"/>
              <a:ext cx="812266" cy="369946"/>
            </a:xfrm>
            <a:prstGeom prst="rect">
              <a:avLst/>
            </a:prstGeom>
          </p:spPr>
        </p:pic>
        <p:pic>
          <p:nvPicPr>
            <p:cNvPr id="34" name="Picture 2" descr="WiseEuropa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646" y="4917822"/>
              <a:ext cx="685478" cy="331455"/>
            </a:xfrm>
            <a:prstGeom prst="rect">
              <a:avLst/>
            </a:prstGeom>
            <a:noFill/>
          </p:spPr>
        </p:pic>
      </p:grpSp>
      <p:sp>
        <p:nvSpPr>
          <p:cNvPr id="20" name="Rectangle 2"/>
          <p:cNvSpPr txBox="1">
            <a:spLocks noChangeArrowheads="1"/>
          </p:cNvSpPr>
          <p:nvPr userDrawn="1"/>
        </p:nvSpPr>
        <p:spPr>
          <a:xfrm>
            <a:off x="622300" y="476823"/>
            <a:ext cx="10944000" cy="1007908"/>
          </a:xfrm>
          <a:prstGeom prst="rect">
            <a:avLst/>
          </a:prstGeom>
        </p:spPr>
        <p:txBody>
          <a:bodyPr/>
          <a:lstStyle>
            <a:lvl1pPr marL="0" indent="0" algn="l" defTabSz="504000" rtl="0" eaLnBrk="1" fontAlgn="base" hangingPunct="1">
              <a:spcBef>
                <a:spcPct val="0"/>
              </a:spcBef>
              <a:spcAft>
                <a:spcPct val="0"/>
              </a:spcAft>
              <a:defRPr sz="3200" b="0" cap="all" spc="3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>
              <a:buFontTx/>
            </a:pPr>
            <a:endParaRPr lang="de-DE" kern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" y="5853108"/>
            <a:ext cx="734143" cy="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6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0" spc="3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/>
          </p:cNvSpPr>
          <p:nvPr userDrawn="1"/>
        </p:nvSpPr>
        <p:spPr bwMode="auto">
          <a:xfrm>
            <a:off x="16363" y="0"/>
            <a:ext cx="8463190" cy="6858000"/>
          </a:xfrm>
          <a:custGeom>
            <a:avLst/>
            <a:gdLst>
              <a:gd name="T0" fmla="*/ 0 w 7476"/>
              <a:gd name="T1" fmla="+- 0 11055 11055"/>
              <a:gd name="T2" fmla="*/ 11055 h 5783"/>
              <a:gd name="T3" fmla="*/ 7476 w 7476"/>
              <a:gd name="T4" fmla="+- 0 16838 11055"/>
              <a:gd name="T5" fmla="*/ 16838 h 5783"/>
              <a:gd name="T6" fmla="*/ 7460 w 7476"/>
              <a:gd name="T7" fmla="+- 0 15560 11055"/>
              <a:gd name="T8" fmla="*/ 15560 h 5783"/>
              <a:gd name="T9" fmla="*/ 7455 w 7476"/>
              <a:gd name="T10" fmla="+- 0 15408 11055"/>
              <a:gd name="T11" fmla="*/ 15408 h 5783"/>
              <a:gd name="T12" fmla="*/ 7444 w 7476"/>
              <a:gd name="T13" fmla="+- 0 15257 11055"/>
              <a:gd name="T14" fmla="*/ 15257 h 5783"/>
              <a:gd name="T15" fmla="*/ 7429 w 7476"/>
              <a:gd name="T16" fmla="+- 0 15107 11055"/>
              <a:gd name="T17" fmla="*/ 15107 h 5783"/>
              <a:gd name="T18" fmla="*/ 7409 w 7476"/>
              <a:gd name="T19" fmla="+- 0 14959 11055"/>
              <a:gd name="T20" fmla="*/ 14959 h 5783"/>
              <a:gd name="T21" fmla="*/ 7384 w 7476"/>
              <a:gd name="T22" fmla="+- 0 14813 11055"/>
              <a:gd name="T23" fmla="*/ 14813 h 5783"/>
              <a:gd name="T24" fmla="*/ 7355 w 7476"/>
              <a:gd name="T25" fmla="+- 0 14668 11055"/>
              <a:gd name="T26" fmla="*/ 14668 h 5783"/>
              <a:gd name="T27" fmla="*/ 7321 w 7476"/>
              <a:gd name="T28" fmla="+- 0 14524 11055"/>
              <a:gd name="T29" fmla="*/ 14524 h 5783"/>
              <a:gd name="T30" fmla="*/ 7283 w 7476"/>
              <a:gd name="T31" fmla="+- 0 14383 11055"/>
              <a:gd name="T32" fmla="*/ 14383 h 5783"/>
              <a:gd name="T33" fmla="*/ 7241 w 7476"/>
              <a:gd name="T34" fmla="+- 0 14243 11055"/>
              <a:gd name="T35" fmla="*/ 14243 h 5783"/>
              <a:gd name="T36" fmla="*/ 7194 w 7476"/>
              <a:gd name="T37" fmla="+- 0 14105 11055"/>
              <a:gd name="T38" fmla="*/ 14105 h 5783"/>
              <a:gd name="T39" fmla="*/ 7143 w 7476"/>
              <a:gd name="T40" fmla="+- 0 13970 11055"/>
              <a:gd name="T41" fmla="*/ 13970 h 5783"/>
              <a:gd name="T42" fmla="*/ 7088 w 7476"/>
              <a:gd name="T43" fmla="+- 0 13836 11055"/>
              <a:gd name="T44" fmla="*/ 13836 h 5783"/>
              <a:gd name="T45" fmla="*/ 7029 w 7476"/>
              <a:gd name="T46" fmla="+- 0 13705 11055"/>
              <a:gd name="T47" fmla="*/ 13705 h 5783"/>
              <a:gd name="T48" fmla="*/ 6966 w 7476"/>
              <a:gd name="T49" fmla="+- 0 13575 11055"/>
              <a:gd name="T50" fmla="*/ 13575 h 5783"/>
              <a:gd name="T51" fmla="*/ 6899 w 7476"/>
              <a:gd name="T52" fmla="+- 0 13448 11055"/>
              <a:gd name="T53" fmla="*/ 13448 h 5783"/>
              <a:gd name="T54" fmla="*/ 6828 w 7476"/>
              <a:gd name="T55" fmla="+- 0 13324 11055"/>
              <a:gd name="T56" fmla="*/ 13324 h 5783"/>
              <a:gd name="T57" fmla="*/ 6753 w 7476"/>
              <a:gd name="T58" fmla="+- 0 13202 11055"/>
              <a:gd name="T59" fmla="*/ 13202 h 5783"/>
              <a:gd name="T60" fmla="*/ 6675 w 7476"/>
              <a:gd name="T61" fmla="+- 0 13082 11055"/>
              <a:gd name="T62" fmla="*/ 13082 h 5783"/>
              <a:gd name="T63" fmla="*/ 6593 w 7476"/>
              <a:gd name="T64" fmla="+- 0 12965 11055"/>
              <a:gd name="T65" fmla="*/ 12965 h 5783"/>
              <a:gd name="T66" fmla="*/ 6508 w 7476"/>
              <a:gd name="T67" fmla="+- 0 12851 11055"/>
              <a:gd name="T68" fmla="*/ 12851 h 5783"/>
              <a:gd name="T69" fmla="*/ 6419 w 7476"/>
              <a:gd name="T70" fmla="+- 0 12740 11055"/>
              <a:gd name="T71" fmla="*/ 12740 h 5783"/>
              <a:gd name="T72" fmla="*/ 6327 w 7476"/>
              <a:gd name="T73" fmla="+- 0 12631 11055"/>
              <a:gd name="T74" fmla="*/ 12631 h 5783"/>
              <a:gd name="T75" fmla="*/ 6232 w 7476"/>
              <a:gd name="T76" fmla="+- 0 12526 11055"/>
              <a:gd name="T77" fmla="*/ 12526 h 5783"/>
              <a:gd name="T78" fmla="*/ 6134 w 7476"/>
              <a:gd name="T79" fmla="+- 0 12423 11055"/>
              <a:gd name="T80" fmla="*/ 12423 h 5783"/>
              <a:gd name="T81" fmla="*/ 6032 w 7476"/>
              <a:gd name="T82" fmla="+- 0 12323 11055"/>
              <a:gd name="T83" fmla="*/ 12323 h 5783"/>
              <a:gd name="T84" fmla="*/ 5927 w 7476"/>
              <a:gd name="T85" fmla="+- 0 12227 11055"/>
              <a:gd name="T86" fmla="*/ 12227 h 5783"/>
              <a:gd name="T87" fmla="*/ 5820 w 7476"/>
              <a:gd name="T88" fmla="+- 0 12134 11055"/>
              <a:gd name="T89" fmla="*/ 12134 h 5783"/>
              <a:gd name="T90" fmla="*/ 5709 w 7476"/>
              <a:gd name="T91" fmla="+- 0 12044 11055"/>
              <a:gd name="T92" fmla="*/ 12044 h 5783"/>
              <a:gd name="T93" fmla="*/ 5596 w 7476"/>
              <a:gd name="T94" fmla="+- 0 11958 11055"/>
              <a:gd name="T95" fmla="*/ 11958 h 5783"/>
              <a:gd name="T96" fmla="*/ 5480 w 7476"/>
              <a:gd name="T97" fmla="+- 0 11875 11055"/>
              <a:gd name="T98" fmla="*/ 11875 h 5783"/>
              <a:gd name="T99" fmla="*/ 5361 w 7476"/>
              <a:gd name="T100" fmla="+- 0 11795 11055"/>
              <a:gd name="T101" fmla="*/ 11795 h 5783"/>
              <a:gd name="T102" fmla="*/ 5240 w 7476"/>
              <a:gd name="T103" fmla="+- 0 11720 11055"/>
              <a:gd name="T104" fmla="*/ 11720 h 5783"/>
              <a:gd name="T105" fmla="*/ 5116 w 7476"/>
              <a:gd name="T106" fmla="+- 0 11647 11055"/>
              <a:gd name="T107" fmla="*/ 11647 h 5783"/>
              <a:gd name="T108" fmla="*/ 4990 w 7476"/>
              <a:gd name="T109" fmla="+- 0 11579 11055"/>
              <a:gd name="T110" fmla="*/ 11579 h 5783"/>
              <a:gd name="T111" fmla="*/ 4862 w 7476"/>
              <a:gd name="T112" fmla="+- 0 11515 11055"/>
              <a:gd name="T113" fmla="*/ 11515 h 5783"/>
              <a:gd name="T114" fmla="*/ 4731 w 7476"/>
              <a:gd name="T115" fmla="+- 0 11454 11055"/>
              <a:gd name="T116" fmla="*/ 11454 h 5783"/>
              <a:gd name="T117" fmla="*/ 4598 w 7476"/>
              <a:gd name="T118" fmla="+- 0 11397 11055"/>
              <a:gd name="T119" fmla="*/ 11397 h 5783"/>
              <a:gd name="T120" fmla="*/ 4463 w 7476"/>
              <a:gd name="T121" fmla="+- 0 11345 11055"/>
              <a:gd name="T122" fmla="*/ 11345 h 5783"/>
              <a:gd name="T123" fmla="*/ 4326 w 7476"/>
              <a:gd name="T124" fmla="+- 0 11297 11055"/>
              <a:gd name="T125" fmla="*/ 11297 h 5783"/>
              <a:gd name="T126" fmla="*/ 4188 w 7476"/>
              <a:gd name="T127" fmla="+- 0 11253 11055"/>
              <a:gd name="T128" fmla="*/ 11253 h 5783"/>
              <a:gd name="T129" fmla="*/ 4047 w 7476"/>
              <a:gd name="T130" fmla="+- 0 11213 11055"/>
              <a:gd name="T131" fmla="*/ 11213 h 5783"/>
              <a:gd name="T132" fmla="*/ 3904 w 7476"/>
              <a:gd name="T133" fmla="+- 0 11177 11055"/>
              <a:gd name="T134" fmla="*/ 11177 h 5783"/>
              <a:gd name="T135" fmla="*/ 3760 w 7476"/>
              <a:gd name="T136" fmla="+- 0 11147 11055"/>
              <a:gd name="T137" fmla="*/ 11147 h 5783"/>
              <a:gd name="T138" fmla="*/ 3614 w 7476"/>
              <a:gd name="T139" fmla="+- 0 11120 11055"/>
              <a:gd name="T140" fmla="*/ 11120 h 5783"/>
              <a:gd name="T141" fmla="*/ 3467 w 7476"/>
              <a:gd name="T142" fmla="+- 0 11098 11055"/>
              <a:gd name="T143" fmla="*/ 11098 h 5783"/>
              <a:gd name="T144" fmla="*/ 3318 w 7476"/>
              <a:gd name="T145" fmla="+- 0 11081 11055"/>
              <a:gd name="T146" fmla="*/ 11081 h 5783"/>
              <a:gd name="T147" fmla="*/ 3167 w 7476"/>
              <a:gd name="T148" fmla="+- 0 11069 11055"/>
              <a:gd name="T149" fmla="*/ 11069 h 5783"/>
              <a:gd name="T150" fmla="*/ 3016 w 7476"/>
              <a:gd name="T151" fmla="+- 0 11062 11055"/>
              <a:gd name="T152" fmla="*/ 11062 h 5783"/>
              <a:gd name="T153" fmla="*/ 2741 w 7476"/>
              <a:gd name="T154" fmla="+- 0 11056 11055"/>
              <a:gd name="T155" fmla="*/ 11056 h 5783"/>
              <a:gd name="T156" fmla="*/ 2904 w 7476"/>
              <a:gd name="T157" fmla="+- 0 11055 11055"/>
              <a:gd name="T158" fmla="*/ 11055 h 5783"/>
              <a:gd name="T159" fmla="*/ 3003 w 7476"/>
              <a:gd name="T160" fmla="+- 0 11056 11055"/>
              <a:gd name="T161" fmla="*/ 11056 h 578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  <a:cxn ang="0">
                <a:pos x="T15" y="T17"/>
              </a:cxn>
              <a:cxn ang="0">
                <a:pos x="T18" y="T20"/>
              </a:cxn>
              <a:cxn ang="0">
                <a:pos x="T21" y="T23"/>
              </a:cxn>
              <a:cxn ang="0">
                <a:pos x="T24" y="T26"/>
              </a:cxn>
              <a:cxn ang="0">
                <a:pos x="T27" y="T29"/>
              </a:cxn>
              <a:cxn ang="0">
                <a:pos x="T30" y="T32"/>
              </a:cxn>
              <a:cxn ang="0">
                <a:pos x="T33" y="T35"/>
              </a:cxn>
              <a:cxn ang="0">
                <a:pos x="T36" y="T38"/>
              </a:cxn>
              <a:cxn ang="0">
                <a:pos x="T39" y="T41"/>
              </a:cxn>
              <a:cxn ang="0">
                <a:pos x="T42" y="T44"/>
              </a:cxn>
              <a:cxn ang="0">
                <a:pos x="T45" y="T47"/>
              </a:cxn>
              <a:cxn ang="0">
                <a:pos x="T48" y="T50"/>
              </a:cxn>
              <a:cxn ang="0">
                <a:pos x="T51" y="T53"/>
              </a:cxn>
              <a:cxn ang="0">
                <a:pos x="T54" y="T56"/>
              </a:cxn>
              <a:cxn ang="0">
                <a:pos x="T57" y="T59"/>
              </a:cxn>
              <a:cxn ang="0">
                <a:pos x="T60" y="T62"/>
              </a:cxn>
              <a:cxn ang="0">
                <a:pos x="T63" y="T65"/>
              </a:cxn>
              <a:cxn ang="0">
                <a:pos x="T66" y="T68"/>
              </a:cxn>
              <a:cxn ang="0">
                <a:pos x="T69" y="T71"/>
              </a:cxn>
              <a:cxn ang="0">
                <a:pos x="T72" y="T74"/>
              </a:cxn>
              <a:cxn ang="0">
                <a:pos x="T75" y="T77"/>
              </a:cxn>
              <a:cxn ang="0">
                <a:pos x="T78" y="T80"/>
              </a:cxn>
              <a:cxn ang="0">
                <a:pos x="T81" y="T83"/>
              </a:cxn>
              <a:cxn ang="0">
                <a:pos x="T84" y="T86"/>
              </a:cxn>
              <a:cxn ang="0">
                <a:pos x="T87" y="T89"/>
              </a:cxn>
              <a:cxn ang="0">
                <a:pos x="T90" y="T92"/>
              </a:cxn>
              <a:cxn ang="0">
                <a:pos x="T93" y="T95"/>
              </a:cxn>
              <a:cxn ang="0">
                <a:pos x="T96" y="T98"/>
              </a:cxn>
              <a:cxn ang="0">
                <a:pos x="T99" y="T101"/>
              </a:cxn>
              <a:cxn ang="0">
                <a:pos x="T102" y="T104"/>
              </a:cxn>
              <a:cxn ang="0">
                <a:pos x="T105" y="T107"/>
              </a:cxn>
              <a:cxn ang="0">
                <a:pos x="T108" y="T110"/>
              </a:cxn>
              <a:cxn ang="0">
                <a:pos x="T111" y="T113"/>
              </a:cxn>
              <a:cxn ang="0">
                <a:pos x="T114" y="T116"/>
              </a:cxn>
              <a:cxn ang="0">
                <a:pos x="T117" y="T119"/>
              </a:cxn>
              <a:cxn ang="0">
                <a:pos x="T120" y="T122"/>
              </a:cxn>
              <a:cxn ang="0">
                <a:pos x="T123" y="T125"/>
              </a:cxn>
              <a:cxn ang="0">
                <a:pos x="T126" y="T128"/>
              </a:cxn>
              <a:cxn ang="0">
                <a:pos x="T129" y="T131"/>
              </a:cxn>
              <a:cxn ang="0">
                <a:pos x="T132" y="T134"/>
              </a:cxn>
              <a:cxn ang="0">
                <a:pos x="T135" y="T137"/>
              </a:cxn>
              <a:cxn ang="0">
                <a:pos x="T138" y="T140"/>
              </a:cxn>
              <a:cxn ang="0">
                <a:pos x="T141" y="T143"/>
              </a:cxn>
              <a:cxn ang="0">
                <a:pos x="T144" y="T146"/>
              </a:cxn>
              <a:cxn ang="0">
                <a:pos x="T147" y="T149"/>
              </a:cxn>
              <a:cxn ang="0">
                <a:pos x="T150" y="T152"/>
              </a:cxn>
              <a:cxn ang="0">
                <a:pos x="T153" y="T155"/>
              </a:cxn>
              <a:cxn ang="0">
                <a:pos x="T156" y="T158"/>
              </a:cxn>
              <a:cxn ang="0">
                <a:pos x="T159" y="T161"/>
              </a:cxn>
            </a:cxnLst>
            <a:rect l="0" t="0" r="r" b="b"/>
            <a:pathLst>
              <a:path w="7476" h="5783">
                <a:moveTo>
                  <a:pt x="2741" y="0"/>
                </a:moveTo>
                <a:lnTo>
                  <a:pt x="0" y="0"/>
                </a:lnTo>
                <a:lnTo>
                  <a:pt x="0" y="5783"/>
                </a:lnTo>
                <a:lnTo>
                  <a:pt x="7476" y="5783"/>
                </a:lnTo>
                <a:lnTo>
                  <a:pt x="7461" y="4582"/>
                </a:lnTo>
                <a:lnTo>
                  <a:pt x="7460" y="4505"/>
                </a:lnTo>
                <a:lnTo>
                  <a:pt x="7458" y="4429"/>
                </a:lnTo>
                <a:lnTo>
                  <a:pt x="7455" y="4353"/>
                </a:lnTo>
                <a:lnTo>
                  <a:pt x="7450" y="4277"/>
                </a:lnTo>
                <a:lnTo>
                  <a:pt x="7444" y="4202"/>
                </a:lnTo>
                <a:lnTo>
                  <a:pt x="7437" y="4127"/>
                </a:lnTo>
                <a:lnTo>
                  <a:pt x="7429" y="4052"/>
                </a:lnTo>
                <a:lnTo>
                  <a:pt x="7420" y="3978"/>
                </a:lnTo>
                <a:lnTo>
                  <a:pt x="7409" y="3904"/>
                </a:lnTo>
                <a:lnTo>
                  <a:pt x="7397" y="3831"/>
                </a:lnTo>
                <a:lnTo>
                  <a:pt x="7384" y="3758"/>
                </a:lnTo>
                <a:lnTo>
                  <a:pt x="7370" y="3685"/>
                </a:lnTo>
                <a:lnTo>
                  <a:pt x="7355" y="3613"/>
                </a:lnTo>
                <a:lnTo>
                  <a:pt x="7339" y="3541"/>
                </a:lnTo>
                <a:lnTo>
                  <a:pt x="7321" y="3469"/>
                </a:lnTo>
                <a:lnTo>
                  <a:pt x="7303" y="3398"/>
                </a:lnTo>
                <a:lnTo>
                  <a:pt x="7283" y="3328"/>
                </a:lnTo>
                <a:lnTo>
                  <a:pt x="7263" y="3258"/>
                </a:lnTo>
                <a:lnTo>
                  <a:pt x="7241" y="3188"/>
                </a:lnTo>
                <a:lnTo>
                  <a:pt x="7218" y="3119"/>
                </a:lnTo>
                <a:lnTo>
                  <a:pt x="7194" y="3050"/>
                </a:lnTo>
                <a:lnTo>
                  <a:pt x="7169" y="2982"/>
                </a:lnTo>
                <a:lnTo>
                  <a:pt x="7143" y="2915"/>
                </a:lnTo>
                <a:lnTo>
                  <a:pt x="7116" y="2848"/>
                </a:lnTo>
                <a:lnTo>
                  <a:pt x="7088" y="2781"/>
                </a:lnTo>
                <a:lnTo>
                  <a:pt x="7059" y="2715"/>
                </a:lnTo>
                <a:lnTo>
                  <a:pt x="7029" y="2650"/>
                </a:lnTo>
                <a:lnTo>
                  <a:pt x="6998" y="2585"/>
                </a:lnTo>
                <a:lnTo>
                  <a:pt x="6966" y="2520"/>
                </a:lnTo>
                <a:lnTo>
                  <a:pt x="6933" y="2457"/>
                </a:lnTo>
                <a:lnTo>
                  <a:pt x="6899" y="2393"/>
                </a:lnTo>
                <a:lnTo>
                  <a:pt x="6864" y="2331"/>
                </a:lnTo>
                <a:lnTo>
                  <a:pt x="6828" y="2269"/>
                </a:lnTo>
                <a:lnTo>
                  <a:pt x="6791" y="2208"/>
                </a:lnTo>
                <a:lnTo>
                  <a:pt x="6753" y="2147"/>
                </a:lnTo>
                <a:lnTo>
                  <a:pt x="6715" y="2087"/>
                </a:lnTo>
                <a:lnTo>
                  <a:pt x="6675" y="2027"/>
                </a:lnTo>
                <a:lnTo>
                  <a:pt x="6635" y="1969"/>
                </a:lnTo>
                <a:lnTo>
                  <a:pt x="6593" y="1910"/>
                </a:lnTo>
                <a:lnTo>
                  <a:pt x="6551" y="1853"/>
                </a:lnTo>
                <a:lnTo>
                  <a:pt x="6508" y="1796"/>
                </a:lnTo>
                <a:lnTo>
                  <a:pt x="6464" y="1740"/>
                </a:lnTo>
                <a:lnTo>
                  <a:pt x="6419" y="1685"/>
                </a:lnTo>
                <a:lnTo>
                  <a:pt x="6374" y="1630"/>
                </a:lnTo>
                <a:lnTo>
                  <a:pt x="6327" y="1576"/>
                </a:lnTo>
                <a:lnTo>
                  <a:pt x="6280" y="1523"/>
                </a:lnTo>
                <a:lnTo>
                  <a:pt x="6232" y="1471"/>
                </a:lnTo>
                <a:lnTo>
                  <a:pt x="6183" y="1419"/>
                </a:lnTo>
                <a:lnTo>
                  <a:pt x="6134" y="1368"/>
                </a:lnTo>
                <a:lnTo>
                  <a:pt x="6083" y="1318"/>
                </a:lnTo>
                <a:lnTo>
                  <a:pt x="6032" y="1268"/>
                </a:lnTo>
                <a:lnTo>
                  <a:pt x="5980" y="1220"/>
                </a:lnTo>
                <a:lnTo>
                  <a:pt x="5927" y="1172"/>
                </a:lnTo>
                <a:lnTo>
                  <a:pt x="5874" y="1125"/>
                </a:lnTo>
                <a:lnTo>
                  <a:pt x="5820" y="1079"/>
                </a:lnTo>
                <a:lnTo>
                  <a:pt x="5765" y="1034"/>
                </a:lnTo>
                <a:lnTo>
                  <a:pt x="5709" y="989"/>
                </a:lnTo>
                <a:lnTo>
                  <a:pt x="5653" y="945"/>
                </a:lnTo>
                <a:lnTo>
                  <a:pt x="5596" y="903"/>
                </a:lnTo>
                <a:lnTo>
                  <a:pt x="5538" y="861"/>
                </a:lnTo>
                <a:lnTo>
                  <a:pt x="5480" y="820"/>
                </a:lnTo>
                <a:lnTo>
                  <a:pt x="5421" y="780"/>
                </a:lnTo>
                <a:lnTo>
                  <a:pt x="5361" y="740"/>
                </a:lnTo>
                <a:lnTo>
                  <a:pt x="5301" y="702"/>
                </a:lnTo>
                <a:lnTo>
                  <a:pt x="5240" y="665"/>
                </a:lnTo>
                <a:lnTo>
                  <a:pt x="5179" y="628"/>
                </a:lnTo>
                <a:lnTo>
                  <a:pt x="5116" y="592"/>
                </a:lnTo>
                <a:lnTo>
                  <a:pt x="5054" y="558"/>
                </a:lnTo>
                <a:lnTo>
                  <a:pt x="4990" y="524"/>
                </a:lnTo>
                <a:lnTo>
                  <a:pt x="4926" y="491"/>
                </a:lnTo>
                <a:lnTo>
                  <a:pt x="4862" y="460"/>
                </a:lnTo>
                <a:lnTo>
                  <a:pt x="4797" y="429"/>
                </a:lnTo>
                <a:lnTo>
                  <a:pt x="4731" y="399"/>
                </a:lnTo>
                <a:lnTo>
                  <a:pt x="4665" y="370"/>
                </a:lnTo>
                <a:lnTo>
                  <a:pt x="4598" y="342"/>
                </a:lnTo>
                <a:lnTo>
                  <a:pt x="4531" y="316"/>
                </a:lnTo>
                <a:lnTo>
                  <a:pt x="4463" y="290"/>
                </a:lnTo>
                <a:lnTo>
                  <a:pt x="4395" y="265"/>
                </a:lnTo>
                <a:lnTo>
                  <a:pt x="4326" y="242"/>
                </a:lnTo>
                <a:lnTo>
                  <a:pt x="4257" y="219"/>
                </a:lnTo>
                <a:lnTo>
                  <a:pt x="4188" y="198"/>
                </a:lnTo>
                <a:lnTo>
                  <a:pt x="4117" y="177"/>
                </a:lnTo>
                <a:lnTo>
                  <a:pt x="4047" y="158"/>
                </a:lnTo>
                <a:lnTo>
                  <a:pt x="3976" y="140"/>
                </a:lnTo>
                <a:lnTo>
                  <a:pt x="3904" y="122"/>
                </a:lnTo>
                <a:lnTo>
                  <a:pt x="3832" y="106"/>
                </a:lnTo>
                <a:lnTo>
                  <a:pt x="3760" y="92"/>
                </a:lnTo>
                <a:lnTo>
                  <a:pt x="3687" y="78"/>
                </a:lnTo>
                <a:lnTo>
                  <a:pt x="3614" y="65"/>
                </a:lnTo>
                <a:lnTo>
                  <a:pt x="3541" y="54"/>
                </a:lnTo>
                <a:lnTo>
                  <a:pt x="3467" y="43"/>
                </a:lnTo>
                <a:lnTo>
                  <a:pt x="3392" y="34"/>
                </a:lnTo>
                <a:lnTo>
                  <a:pt x="3318" y="26"/>
                </a:lnTo>
                <a:lnTo>
                  <a:pt x="3243" y="20"/>
                </a:lnTo>
                <a:lnTo>
                  <a:pt x="3167" y="14"/>
                </a:lnTo>
                <a:lnTo>
                  <a:pt x="3092" y="10"/>
                </a:lnTo>
                <a:lnTo>
                  <a:pt x="3016" y="7"/>
                </a:lnTo>
                <a:lnTo>
                  <a:pt x="3016" y="1"/>
                </a:lnTo>
                <a:lnTo>
                  <a:pt x="2741" y="1"/>
                </a:lnTo>
                <a:lnTo>
                  <a:pt x="2741" y="0"/>
                </a:lnTo>
                <a:close/>
                <a:moveTo>
                  <a:pt x="2904" y="0"/>
                </a:moveTo>
                <a:lnTo>
                  <a:pt x="2741" y="1"/>
                </a:lnTo>
                <a:lnTo>
                  <a:pt x="3003" y="1"/>
                </a:lnTo>
                <a:lnTo>
                  <a:pt x="2904" y="0"/>
                </a:lnTo>
                <a:close/>
              </a:path>
            </a:pathLst>
          </a:custGeom>
          <a:solidFill>
            <a:srgbClr val="0FB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21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Impressum</a:t>
            </a:r>
          </a:p>
        </p:txBody>
      </p:sp>
      <p:pic>
        <p:nvPicPr>
          <p:cNvPr id="8" name="Picture 11" descr="http://europa.eu/about-eu/basic-information/symbols/images/flag_yellow_low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6091296"/>
            <a:ext cx="823595" cy="55181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735019" y="6027879"/>
            <a:ext cx="479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0"/>
              </a:rPr>
              <a:t>This project has received funding from the European Union´s Horizon 2020 research and innovation </a:t>
            </a:r>
            <a:r>
              <a:rPr lang="en-US" sz="1200" dirty="0" err="1">
                <a:solidFill>
                  <a:schemeClr val="bg1"/>
                </a:solidFill>
                <a:latin typeface="Lucida Sans" panose="020B0602030504020204" pitchFamily="34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0"/>
              </a:rPr>
              <a:t> under grant agreement no. 893311.</a:t>
            </a:r>
            <a:endParaRPr lang="de-DE" sz="1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0"/>
            <a:ext cx="1421670" cy="13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3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053D5-FE0E-114E-ACDF-930CE34B8D27}" type="datetime1">
              <a:rPr lang="pl-PL" smtClean="0"/>
              <a:t>22.10.2021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CF21A-03FE-3F4A-99FF-3B2016147EA6}" type="slidenum">
              <a:rPr lang="en-PL" smtClean="0"/>
              <a:t>‹Nr.›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8374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heike.brugger@isi.fraunhofer.de" TargetMode="Externa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BB75AB49-99CD-5645-99E2-969BECA6316B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9863F2A-596A-294F-9C5F-81765F85FB25}"/>
              </a:ext>
            </a:extLst>
          </p:cNvPr>
          <p:cNvGrpSpPr/>
          <p:nvPr/>
        </p:nvGrpSpPr>
        <p:grpSpPr>
          <a:xfrm>
            <a:off x="1027955" y="6278217"/>
            <a:ext cx="4144617" cy="397566"/>
            <a:chOff x="1117408" y="6203422"/>
            <a:chExt cx="4144617" cy="397566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B3B98F4C-FE2E-654F-90F5-781EF1A46E5F}"/>
                </a:ext>
              </a:extLst>
            </p:cNvPr>
            <p:cNvSpPr txBox="1">
              <a:spLocks/>
            </p:cNvSpPr>
            <p:nvPr/>
          </p:nvSpPr>
          <p:spPr>
            <a:xfrm>
              <a:off x="1839619" y="6203422"/>
              <a:ext cx="3422406" cy="3433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  <a:defRPr sz="3200" b="0" i="0" kern="12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This project has received funding from the European Union’s Horizon 2020 research and innovation programme under grant agreement no. 893311.</a:t>
              </a:r>
              <a:endParaRPr kumimoji="0" lang="x-non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23A7EE4D-907B-C343-9C3E-0551434CF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408" y="6203422"/>
              <a:ext cx="596349" cy="397566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4EA2418-103B-7043-A5B3-258EDF1A1F9F}"/>
              </a:ext>
            </a:extLst>
          </p:cNvPr>
          <p:cNvSpPr txBox="1">
            <a:spLocks/>
          </p:cNvSpPr>
          <p:nvPr/>
        </p:nvSpPr>
        <p:spPr>
          <a:xfrm>
            <a:off x="220856" y="3393899"/>
            <a:ext cx="4728515" cy="2084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sz="32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70000"/>
              </a:lnSpc>
              <a:defRPr/>
            </a:pPr>
            <a:endParaRPr kumimoji="0" lang="pl-PL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Com 55 Roman (Tekst podstawowy)"/>
              <a:ea typeface="+mj-ea"/>
              <a:cs typeface="+mj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B57D20-854C-CA45-98A6-B2AEE1D5952B}"/>
              </a:ext>
            </a:extLst>
          </p:cNvPr>
          <p:cNvSpPr txBox="1">
            <a:spLocks/>
          </p:cNvSpPr>
          <p:nvPr/>
        </p:nvSpPr>
        <p:spPr>
          <a:xfrm>
            <a:off x="220856" y="1633573"/>
            <a:ext cx="7412371" cy="3677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Tx/>
              <a:buNone/>
              <a:defRPr sz="20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None/>
              <a:defRPr sz="2000" kern="1200" baseline="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7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55 Roman (Tekst podstawowy)"/>
                <a:ea typeface="+mn-ea"/>
                <a:cs typeface="+mn-cs"/>
              </a:rPr>
              <a:t>newTRENDs: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55 Roman (Tekst podstawowy)"/>
                <a:ea typeface="+mn-ea"/>
                <a:cs typeface="+mn-cs"/>
              </a:rPr>
              <a:t>New trends in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55 Roman (Tekst podstawowy)"/>
                <a:ea typeface="+mn-ea"/>
                <a:cs typeface="+mn-cs"/>
              </a:rPr>
              <a:t>Energy demand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55 Roman (Tekst podstawowy)"/>
                <a:ea typeface="+mn-ea"/>
                <a:cs typeface="+mn-cs"/>
              </a:rPr>
              <a:t>modeling</a:t>
            </a: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Com 55 Roman (Tekst podstawowy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dirty="0" smtClean="0">
              <a:solidFill>
                <a:srgbClr val="FFFFFF"/>
              </a:solidFill>
              <a:latin typeface="Frutiger LT Com 55 Roman (Tekst podstawowy)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dirty="0">
              <a:solidFill>
                <a:srgbClr val="FFFFFF"/>
              </a:solidFill>
              <a:latin typeface="Frutiger LT Com 55 Roman (Tekst podstawowy)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dirty="0">
              <a:solidFill>
                <a:srgbClr val="FFFFFF"/>
              </a:solidFill>
              <a:latin typeface="Frutiger LT Com 55 Roman (Tekst podstawowy)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55 Roman (Tekst podstawowy)"/>
                <a:ea typeface="+mn-ea"/>
                <a:cs typeface="Calibri Light"/>
              </a:rPr>
              <a:t>First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55 Roman (Tekst podstawowy)"/>
                <a:ea typeface="+mn-ea"/>
                <a:cs typeface="Calibri Light"/>
              </a:rPr>
              <a:t>stakeholder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55 Roman (Tekst podstawowy)"/>
                <a:ea typeface="+mn-ea"/>
                <a:cs typeface="Calibri Light"/>
              </a:rPr>
              <a:t>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55 Roman (Tekst podstawowy)"/>
                <a:ea typeface="+mn-ea"/>
                <a:cs typeface="Calibri Light"/>
              </a:rPr>
              <a:t>workshop</a:t>
            </a: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Com 55 Roman (Tekst podstawowy)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solidFill>
                  <a:srgbClr val="FFFFFF"/>
                </a:solidFill>
                <a:latin typeface="Frutiger LT Com 55 Roman (Tekst podstawowy)"/>
                <a:cs typeface="Calibri Light"/>
              </a:rPr>
              <a:t>newTRENDs and </a:t>
            </a:r>
            <a:r>
              <a:rPr lang="de-DE" sz="2400" dirty="0" err="1" smtClean="0">
                <a:solidFill>
                  <a:srgbClr val="FFFFFF"/>
                </a:solidFill>
                <a:latin typeface="Frutiger LT Com 55 Roman (Tekst podstawowy)"/>
                <a:cs typeface="Calibri Light"/>
              </a:rPr>
              <a:t>policies</a:t>
            </a:r>
            <a:endParaRPr kumimoji="0" lang="de-DE" sz="2400" b="1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Com 55 Roman (Tekst podstawowy)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aseline="0" dirty="0" smtClean="0">
                <a:solidFill>
                  <a:srgbClr val="FFFFFF"/>
                </a:solidFill>
                <a:latin typeface="Frutiger LT Com 55 Roman (Tekst podstawowy)"/>
                <a:cs typeface="Calibri Light"/>
              </a:rPr>
              <a:t>22.10.2021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Com 55 Roman (Tekst podstawowy)"/>
              <a:ea typeface="+mn-ea"/>
              <a:cs typeface="Calibri Light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1AE862F-C850-1741-976F-F040174B323E}"/>
              </a:ext>
            </a:extLst>
          </p:cNvPr>
          <p:cNvSpPr/>
          <p:nvPr/>
        </p:nvSpPr>
        <p:spPr>
          <a:xfrm>
            <a:off x="220856" y="5311243"/>
            <a:ext cx="10454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Dr. Heike Brugger</a:t>
            </a:r>
          </a:p>
          <a:p>
            <a:r>
              <a:rPr lang="de-DE" sz="2000" dirty="0" smtClean="0">
                <a:solidFill>
                  <a:schemeClr val="bg1"/>
                </a:solidFill>
              </a:rPr>
              <a:t>Fraunhofer ISI</a:t>
            </a:r>
            <a:r>
              <a:rPr lang="pl-PL" sz="2000" dirty="0">
                <a:solidFill>
                  <a:schemeClr val="bg1"/>
                </a:solidFill>
              </a:rPr>
              <a:t> 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expert Survey: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trends</a:t>
            </a:r>
            <a:r>
              <a:rPr lang="de-DE" dirty="0" smtClean="0"/>
              <a:t> </a:t>
            </a:r>
            <a:r>
              <a:rPr lang="de-DE" dirty="0" err="1" smtClean="0"/>
              <a:t>interconnected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  <a:r>
              <a:rPr lang="en-US" dirty="0" smtClean="0"/>
              <a:t>of Trend Clusters  </a:t>
            </a:r>
          </a:p>
          <a:p>
            <a:r>
              <a:rPr lang="en-US" dirty="0" smtClean="0"/>
              <a:t>Aim</a:t>
            </a:r>
            <a:r>
              <a:rPr lang="en-US" dirty="0" smtClean="0"/>
              <a:t>: identification of interlinkages between the clusters</a:t>
            </a:r>
          </a:p>
          <a:p>
            <a:r>
              <a:rPr lang="en-US" dirty="0"/>
              <a:t>O</a:t>
            </a:r>
            <a:r>
              <a:rPr lang="en-US" dirty="0" smtClean="0"/>
              <a:t>nline </a:t>
            </a:r>
            <a:r>
              <a:rPr lang="en-US" dirty="0" smtClean="0"/>
              <a:t>survey, requires 5-10 min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69" r="1423" b="47322"/>
          <a:stretch/>
        </p:blipFill>
        <p:spPr>
          <a:xfrm>
            <a:off x="2253814" y="2996952"/>
            <a:ext cx="9278550" cy="2929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09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887065" cy="13255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newTRENDs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Stakeholder </a:t>
            </a:r>
            <a:r>
              <a:rPr lang="de-DE" dirty="0" err="1" smtClean="0"/>
              <a:t>workshop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600" b="1" dirty="0" err="1"/>
              <a:t>Dr.</a:t>
            </a:r>
            <a:r>
              <a:rPr lang="en-GB" sz="1600" b="1" dirty="0"/>
              <a:t> </a:t>
            </a:r>
            <a:r>
              <a:rPr lang="en-GB" sz="1600" b="1" dirty="0" smtClean="0"/>
              <a:t>Heike </a:t>
            </a:r>
            <a:r>
              <a:rPr lang="en-GB" sz="1600" b="1" dirty="0"/>
              <a:t>B</a:t>
            </a:r>
            <a:r>
              <a:rPr lang="en-GB" sz="1600" b="1" dirty="0" smtClean="0"/>
              <a:t>rugger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600" dirty="0" smtClean="0"/>
              <a:t>Coordinator of the Business Unit Energy Policy</a:t>
            </a:r>
          </a:p>
          <a:p>
            <a:pPr marL="0" indent="0">
              <a:spcBef>
                <a:spcPts val="600"/>
              </a:spcBef>
              <a:buNone/>
            </a:pPr>
            <a:endParaRPr lang="en-GB" sz="1600" b="1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400" dirty="0"/>
              <a:t>Competence </a:t>
            </a:r>
            <a:r>
              <a:rPr lang="en-GB" sz="1400" dirty="0" err="1"/>
              <a:t>Center</a:t>
            </a:r>
            <a:r>
              <a:rPr lang="en-GB" sz="1400" dirty="0"/>
              <a:t> Energy </a:t>
            </a:r>
            <a:r>
              <a:rPr lang="en-GB" sz="1400" dirty="0" smtClean="0"/>
              <a:t>Policy and Energy Markets</a:t>
            </a:r>
            <a:endParaRPr lang="en-GB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400" dirty="0"/>
              <a:t>Fraunhofer Institute for Systems and Innovation Research ISI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400" dirty="0"/>
              <a:t>Breslauer Straße 48 | 76139 Karlsruhe | Germany</a:t>
            </a:r>
            <a:endParaRPr lang="en-GB" sz="14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400" dirty="0" smtClean="0"/>
              <a:t>mailto</a:t>
            </a:r>
            <a:r>
              <a:rPr lang="en-GB" sz="1400" dirty="0"/>
              <a:t>: </a:t>
            </a:r>
            <a:r>
              <a:rPr lang="en-GB" sz="1400" dirty="0" smtClean="0">
                <a:hlinkClick r:id="rId2"/>
              </a:rPr>
              <a:t>heike.brugger</a:t>
            </a:r>
            <a:r>
              <a:rPr lang="en-GB" sz="1400" u="sng" dirty="0" smtClean="0">
                <a:hlinkClick r:id="rId2"/>
              </a:rPr>
              <a:t>@isi.fraunhofer.de</a:t>
            </a:r>
            <a:endParaRPr lang="en-GB" sz="1400" u="sng" dirty="0" smtClean="0"/>
          </a:p>
          <a:p>
            <a:pPr marL="0" indent="0">
              <a:spcBef>
                <a:spcPts val="600"/>
              </a:spcBef>
              <a:buNone/>
            </a:pPr>
            <a:endParaRPr lang="en-GB" sz="1400" dirty="0"/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FC68A9-F464-3D4C-993D-F0A7FAD518D7}"/>
              </a:ext>
            </a:extLst>
          </p:cNvPr>
          <p:cNvSpPr txBox="1">
            <a:spLocks/>
          </p:cNvSpPr>
          <p:nvPr/>
        </p:nvSpPr>
        <p:spPr>
          <a:xfrm>
            <a:off x="8084265" y="1678430"/>
            <a:ext cx="3402858" cy="1815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l-PL" sz="5400" b="1" smtClean="0">
                <a:solidFill>
                  <a:srgbClr val="1E9D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x-none" sz="5400" b="1" dirty="0">
              <a:solidFill>
                <a:srgbClr val="1E9D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6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alphaModFix amt="7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Development </a:t>
            </a:r>
            <a:r>
              <a:rPr lang="en-US" dirty="0" smtClean="0">
                <a:solidFill>
                  <a:schemeClr val="bg1"/>
                </a:solidFill>
              </a:rPr>
              <a:t>of Narratives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– Example of Digitalization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Potentially increasing </a:t>
            </a:r>
            <a:r>
              <a:rPr lang="en-US" dirty="0">
                <a:solidFill>
                  <a:schemeClr val="bg1"/>
                </a:solidFill>
              </a:rPr>
              <a:t>energy </a:t>
            </a:r>
            <a:r>
              <a:rPr lang="en-US" dirty="0" smtClean="0">
                <a:solidFill>
                  <a:schemeClr val="bg1"/>
                </a:solidFill>
              </a:rPr>
              <a:t>demand through: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Increased data traffic (not countervailed by efficiency improvements in the long run)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Production and transportation of hardware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Reindustrialization of the </a:t>
            </a:r>
            <a:r>
              <a:rPr lang="en-US" dirty="0" smtClean="0">
                <a:solidFill>
                  <a:schemeClr val="bg1"/>
                </a:solidFill>
              </a:rPr>
              <a:t>EU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Potentially decreasing energy demand through: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increasing (material) efficiency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Processes and services on demand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...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Shifting energy demand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Reindustrialization of the EU</a:t>
            </a:r>
          </a:p>
          <a:p>
            <a:r>
              <a:rPr lang="en-US" dirty="0">
                <a:solidFill>
                  <a:schemeClr val="bg1"/>
                </a:solidFill>
              </a:rPr>
              <a:t>Policies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Full life cycle of products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`</a:t>
            </a:r>
            <a:r>
              <a:rPr lang="en-US" dirty="0" smtClean="0">
                <a:solidFill>
                  <a:schemeClr val="bg1"/>
                </a:solidFill>
              </a:rPr>
              <a:t>Green’ </a:t>
            </a:r>
            <a:r>
              <a:rPr lang="en-US" dirty="0">
                <a:solidFill>
                  <a:schemeClr val="bg1"/>
                </a:solidFill>
              </a:rPr>
              <a:t>industrial processes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Integrated digitalization</a:t>
            </a:r>
          </a:p>
          <a:p>
            <a:r>
              <a:rPr lang="en-US" dirty="0">
                <a:solidFill>
                  <a:schemeClr val="bg1"/>
                </a:solidFill>
              </a:rPr>
              <a:t>Medium to high impact</a:t>
            </a:r>
          </a:p>
          <a:p>
            <a:r>
              <a:rPr lang="en-US" dirty="0">
                <a:solidFill>
                  <a:schemeClr val="bg1"/>
                </a:solidFill>
              </a:rPr>
              <a:t>Global mega trend (macro scale)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7774D7-44B7-7046-9019-81811F44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CF21A-03FE-3F4A-99FF-3B2016147EA6}" type="slidenum">
              <a:rPr kumimoji="0" lang="en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P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4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24000" y="438411"/>
            <a:ext cx="10944000" cy="758840"/>
          </a:xfrm>
        </p:spPr>
        <p:txBody>
          <a:bodyPr/>
          <a:lstStyle/>
          <a:p>
            <a:r>
              <a:rPr lang="pl-PL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aGENDA</a:t>
            </a:r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623B80-DE41-CA46-A577-3F5DA0DE3B09}"/>
              </a:ext>
            </a:extLst>
          </p:cNvPr>
          <p:cNvSpPr txBox="1"/>
          <p:nvPr/>
        </p:nvSpPr>
        <p:spPr>
          <a:xfrm>
            <a:off x="624001" y="1635315"/>
            <a:ext cx="108930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Welcome </a:t>
            </a:r>
            <a:r>
              <a:rPr lang="en-US" dirty="0"/>
              <a:t>and </a:t>
            </a:r>
            <a:r>
              <a:rPr lang="en-US" dirty="0" smtClean="0"/>
              <a:t>overview </a:t>
            </a:r>
            <a:r>
              <a:rPr lang="en-US" dirty="0"/>
              <a:t>of the </a:t>
            </a:r>
            <a:r>
              <a:rPr lang="en-US" dirty="0" smtClean="0"/>
              <a:t>newTRENDs project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Policies influencing energy demand arising from new societal trends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ocus group discussions (parallel sessions)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Prosumagers and big data related to the built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Circular economy for the deep decarbonisation of 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Digitalization and new market trends in the tertiary sector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Shared economy in transport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Plenary discussion on focus group results and interlinkages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84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New Societal Trends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CF21A-03FE-3F4A-99FF-3B2016147EA6}" type="slidenum">
              <a:rPr kumimoji="0" lang="en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38199" y="1825625"/>
            <a:ext cx="5941347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</a:rPr>
              <a:t>arising from Megatrends</a:t>
            </a:r>
          </a:p>
          <a:p>
            <a:r>
              <a:rPr lang="en-US" dirty="0">
                <a:solidFill>
                  <a:schemeClr val="bg1"/>
                </a:solidFill>
              </a:rPr>
              <a:t>potential impact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energy demand 	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</a:rPr>
              <a:t>cross-sectoral demand shift</a:t>
            </a:r>
          </a:p>
          <a:p>
            <a:r>
              <a:rPr lang="en-US" dirty="0">
                <a:solidFill>
                  <a:schemeClr val="bg1"/>
                </a:solidFill>
              </a:rPr>
              <a:t>from “continuous or linear trends”      to </a:t>
            </a:r>
            <a:r>
              <a:rPr lang="en-US" b="1" dirty="0">
                <a:solidFill>
                  <a:schemeClr val="bg1"/>
                </a:solidFill>
              </a:rPr>
              <a:t>“disruptive or non-linear trends”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Consumer to p</a:t>
            </a:r>
            <a:r>
              <a:rPr lang="en-US" dirty="0" smtClean="0">
                <a:solidFill>
                  <a:schemeClr val="bg1"/>
                </a:solidFill>
              </a:rPr>
              <a:t>rosumagers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Circular Economy &amp; Low-carbon </a:t>
            </a:r>
            <a:r>
              <a:rPr lang="en-US" dirty="0" smtClean="0">
                <a:solidFill>
                  <a:schemeClr val="bg1"/>
                </a:solidFill>
              </a:rPr>
              <a:t>industry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Digitalisation</a:t>
            </a:r>
            <a:r>
              <a:rPr lang="en-US" dirty="0">
                <a:solidFill>
                  <a:schemeClr val="bg1"/>
                </a:solidFill>
              </a:rPr>
              <a:t> of </a:t>
            </a:r>
            <a:r>
              <a:rPr lang="en-US" dirty="0" smtClean="0">
                <a:solidFill>
                  <a:schemeClr val="bg1"/>
                </a:solidFill>
              </a:rPr>
              <a:t>economy </a:t>
            </a:r>
            <a:r>
              <a:rPr lang="en-US" dirty="0">
                <a:solidFill>
                  <a:schemeClr val="bg1"/>
                </a:solidFill>
              </a:rPr>
              <a:t>&amp; private </a:t>
            </a:r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ifes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Shared Economy</a:t>
            </a:r>
          </a:p>
        </p:txBody>
      </p:sp>
    </p:spTree>
    <p:extLst>
      <p:ext uri="{BB962C8B-B14F-4D97-AF65-F5344CB8AC3E}">
        <p14:creationId xmlns:p14="http://schemas.microsoft.com/office/powerpoint/2010/main" val="8381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Overall Project Aim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85199" y="2736503"/>
            <a:ext cx="7479667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Developing the analytical basis for a 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2050 Energy Efficiency Vision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2000"/>
              </a:spcAft>
            </a:pPr>
            <a:r>
              <a:rPr lang="en-GB" sz="2800" dirty="0">
                <a:solidFill>
                  <a:schemeClr val="bg1"/>
                </a:solidFill>
              </a:rPr>
              <a:t>taking into account these New Societal </a:t>
            </a:r>
            <a:r>
              <a:rPr lang="en-GB" sz="2800" dirty="0" smtClean="0">
                <a:solidFill>
                  <a:schemeClr val="bg1"/>
                </a:solidFill>
              </a:rPr>
              <a:t>Trends </a:t>
            </a:r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"/>
            </a:pPr>
            <a:r>
              <a:rPr lang="en-GB" sz="2400" dirty="0">
                <a:solidFill>
                  <a:schemeClr val="bg1"/>
                </a:solidFill>
              </a:rPr>
              <a:t>Increase the understanding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"/>
            </a:pPr>
            <a:r>
              <a:rPr lang="en-GB" sz="2400" dirty="0">
                <a:solidFill>
                  <a:schemeClr val="bg1"/>
                </a:solidFill>
              </a:rPr>
              <a:t>Improve the modelling </a:t>
            </a:r>
          </a:p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"/>
            </a:pPr>
            <a:r>
              <a:rPr lang="en-GB" sz="2400" dirty="0">
                <a:solidFill>
                  <a:schemeClr val="bg1"/>
                </a:solidFill>
              </a:rPr>
              <a:t>Explore the future impact</a:t>
            </a:r>
          </a:p>
        </p:txBody>
      </p:sp>
    </p:spTree>
    <p:extLst>
      <p:ext uri="{BB962C8B-B14F-4D97-AF65-F5344CB8AC3E}">
        <p14:creationId xmlns:p14="http://schemas.microsoft.com/office/powerpoint/2010/main" val="31198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E3AC45-353D-284E-B17E-27E151D7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248" y="1133656"/>
            <a:ext cx="4661293" cy="519763"/>
          </a:xfrm>
        </p:spPr>
        <p:txBody>
          <a:bodyPr>
            <a:normAutofit fontScale="90000"/>
          </a:bodyPr>
          <a:lstStyle/>
          <a:p>
            <a:pPr marL="0" lvl="0">
              <a:spcAft>
                <a:spcPts val="1000"/>
              </a:spcAft>
            </a:pPr>
            <a:r>
              <a:rPr lang="en-GB" dirty="0"/>
              <a:t>identifying</a:t>
            </a:r>
            <a:r>
              <a:rPr lang="en-GB" b="0" dirty="0"/>
              <a:t> and </a:t>
            </a:r>
            <a:r>
              <a:rPr lang="en-GB" dirty="0"/>
              <a:t>quantifying </a:t>
            </a:r>
            <a:r>
              <a:rPr lang="en-GB" b="0" dirty="0"/>
              <a:t>how New Societal Trends affect energy demand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985055F-EF04-FE4E-BA76-5594329968D8}"/>
              </a:ext>
            </a:extLst>
          </p:cNvPr>
          <p:cNvSpPr txBox="1">
            <a:spLocks/>
          </p:cNvSpPr>
          <p:nvPr/>
        </p:nvSpPr>
        <p:spPr>
          <a:xfrm>
            <a:off x="2058385" y="3169118"/>
            <a:ext cx="4948408" cy="5197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>
              <a:spcAft>
                <a:spcPts val="1000"/>
              </a:spcAft>
            </a:pPr>
            <a:r>
              <a:rPr lang="en-GB" sz="2200" dirty="0"/>
              <a:t>investigating </a:t>
            </a:r>
            <a:r>
              <a:rPr lang="en-GB" sz="2200" b="0" dirty="0"/>
              <a:t>how energy demand models can represent New Societal Trends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C5CEBC8-9FBB-7D4A-9008-4E7F3666F76E}"/>
              </a:ext>
            </a:extLst>
          </p:cNvPr>
          <p:cNvSpPr txBox="1">
            <a:spLocks/>
          </p:cNvSpPr>
          <p:nvPr/>
        </p:nvSpPr>
        <p:spPr>
          <a:xfrm>
            <a:off x="4026518" y="4734426"/>
            <a:ext cx="5485407" cy="1156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/>
              <a:t>representing </a:t>
            </a:r>
            <a:r>
              <a:rPr lang="en-GB" sz="2200" b="0" dirty="0"/>
              <a:t>policies in energy demand models that influence New Societal Trends</a:t>
            </a:r>
            <a:endParaRPr lang="en-PL" sz="2200" b="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79E3AC45-353D-284E-B17E-27E151D7AC66}"/>
              </a:ext>
            </a:extLst>
          </p:cNvPr>
          <p:cNvSpPr txBox="1">
            <a:spLocks/>
          </p:cNvSpPr>
          <p:nvPr/>
        </p:nvSpPr>
        <p:spPr>
          <a:xfrm>
            <a:off x="8078102" y="1318519"/>
            <a:ext cx="3931484" cy="1380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r">
              <a:spcAft>
                <a:spcPts val="1000"/>
              </a:spcAft>
            </a:pPr>
            <a:r>
              <a:rPr lang="en-GB" sz="2200" b="0" dirty="0"/>
              <a:t>Achieving the Aims by</a:t>
            </a:r>
          </a:p>
          <a:p>
            <a:pPr marL="0" algn="r">
              <a:spcAft>
                <a:spcPts val="1000"/>
              </a:spcAft>
            </a:pPr>
            <a:r>
              <a:rPr lang="en-GB" sz="2200" dirty="0"/>
              <a:t>combining Foresight Methods with Quantitative Model Runs</a:t>
            </a:r>
          </a:p>
        </p:txBody>
      </p:sp>
    </p:spTree>
    <p:extLst>
      <p:ext uri="{BB962C8B-B14F-4D97-AF65-F5344CB8AC3E}">
        <p14:creationId xmlns:p14="http://schemas.microsoft.com/office/powerpoint/2010/main" val="27198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E3AC45-353D-284E-B17E-27E151D7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78" y="1529651"/>
            <a:ext cx="5147259" cy="519763"/>
          </a:xfrm>
        </p:spPr>
        <p:txBody>
          <a:bodyPr>
            <a:noAutofit/>
          </a:bodyPr>
          <a:lstStyle/>
          <a:p>
            <a:pPr marL="0" defTabSz="914400">
              <a:lnSpc>
                <a:spcPct val="90000"/>
              </a:lnSpc>
              <a:spcAft>
                <a:spcPts val="1000"/>
              </a:spcAft>
            </a:pPr>
            <a:r>
              <a:rPr lang="en-GB" sz="2200" kern="1200" dirty="0">
                <a:latin typeface="+mj-lt"/>
              </a:rPr>
              <a:t>integrating</a:t>
            </a:r>
            <a:r>
              <a:rPr lang="en-GB" sz="2200" b="0" kern="1200" dirty="0">
                <a:latin typeface="+mj-lt"/>
              </a:rPr>
              <a:t> recent empirical findings on New Societal Trends into energy demand models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985055F-EF04-FE4E-BA76-5594329968D8}"/>
              </a:ext>
            </a:extLst>
          </p:cNvPr>
          <p:cNvSpPr txBox="1">
            <a:spLocks/>
          </p:cNvSpPr>
          <p:nvPr/>
        </p:nvSpPr>
        <p:spPr>
          <a:xfrm>
            <a:off x="1511909" y="3239224"/>
            <a:ext cx="6252375" cy="5197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>
              <a:spcAft>
                <a:spcPts val="1000"/>
              </a:spcAft>
            </a:pPr>
            <a:r>
              <a:rPr lang="en-GB" sz="2200" dirty="0"/>
              <a:t>improving </a:t>
            </a:r>
            <a:r>
              <a:rPr lang="en-GB" sz="2200" b="0" dirty="0"/>
              <a:t>the empirical basis for investigations of New Societal Trends by integrating detailed data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C5CEBC8-9FBB-7D4A-9008-4E7F3666F76E}"/>
              </a:ext>
            </a:extLst>
          </p:cNvPr>
          <p:cNvSpPr txBox="1">
            <a:spLocks/>
          </p:cNvSpPr>
          <p:nvPr/>
        </p:nvSpPr>
        <p:spPr>
          <a:xfrm>
            <a:off x="4026518" y="5468560"/>
            <a:ext cx="5485407" cy="5197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>
              <a:spcAft>
                <a:spcPts val="1000"/>
              </a:spcAft>
            </a:pPr>
            <a:r>
              <a:rPr lang="en-GB" sz="2200" dirty="0"/>
              <a:t>dealing </a:t>
            </a:r>
            <a:r>
              <a:rPr lang="en-GB" sz="2200" b="0" dirty="0"/>
              <a:t>with uncertainties that are inherent when assessing New Societal Trends</a:t>
            </a:r>
            <a:endParaRPr lang="de-DE" sz="2200" b="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79E3AC45-353D-284E-B17E-27E151D7AC66}"/>
              </a:ext>
            </a:extLst>
          </p:cNvPr>
          <p:cNvSpPr txBox="1">
            <a:spLocks/>
          </p:cNvSpPr>
          <p:nvPr/>
        </p:nvSpPr>
        <p:spPr>
          <a:xfrm>
            <a:off x="7115006" y="1318519"/>
            <a:ext cx="4894580" cy="1380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r">
              <a:spcAft>
                <a:spcPts val="1000"/>
              </a:spcAft>
            </a:pPr>
            <a:r>
              <a:rPr lang="en-GB" sz="2200" b="0" dirty="0"/>
              <a:t>Achieving the Aims by</a:t>
            </a:r>
          </a:p>
          <a:p>
            <a:pPr marL="0" algn="r">
              <a:spcAft>
                <a:spcPts val="1000"/>
              </a:spcAft>
            </a:pPr>
            <a:r>
              <a:rPr lang="en-GB" sz="2200" dirty="0"/>
              <a:t>using Empirical Information on Consumption Patterns and Policy Impacts</a:t>
            </a:r>
          </a:p>
        </p:txBody>
      </p:sp>
    </p:spTree>
    <p:extLst>
      <p:ext uri="{BB962C8B-B14F-4D97-AF65-F5344CB8AC3E}">
        <p14:creationId xmlns:p14="http://schemas.microsoft.com/office/powerpoint/2010/main" val="10484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D96A-AB72-3742-BC19-C7C26200AF5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5919" y="332656"/>
            <a:ext cx="10944225" cy="1008063"/>
          </a:xfrm>
        </p:spPr>
        <p:txBody>
          <a:bodyPr/>
          <a:lstStyle/>
          <a:p>
            <a:r>
              <a:rPr lang="en-US" sz="3200" cap="all" dirty="0">
                <a:latin typeface="Lucida Sans" panose="020B0602030504020204" pitchFamily="34" charset="0"/>
              </a:rPr>
              <a:t>NewTRENDs’ </a:t>
            </a:r>
            <a:r>
              <a:rPr lang="en-US" sz="3200" cap="all" dirty="0">
                <a:latin typeface="Lucida Sans" panose="020B0602030504020204" pitchFamily="34" charset="0"/>
              </a:rPr>
              <a:t>empirical research design </a:t>
            </a:r>
            <a:r>
              <a:rPr lang="en-US" sz="3200" cap="all" dirty="0">
                <a:latin typeface="Lucida Sans" panose="020B0602030504020204" pitchFamily="34" charset="0"/>
              </a:rPr>
              <a:t/>
            </a:r>
            <a:br>
              <a:rPr lang="en-US" sz="3200" cap="all" dirty="0">
                <a:latin typeface="Lucida Sans" panose="020B0602030504020204" pitchFamily="34" charset="0"/>
              </a:rPr>
            </a:br>
            <a:r>
              <a:rPr lang="en-US" sz="3200" cap="all" dirty="0">
                <a:latin typeface="Lucida Sans" panose="020B0602030504020204" pitchFamily="34" charset="0"/>
              </a:rPr>
              <a:t>– an iterative </a:t>
            </a:r>
            <a:r>
              <a:rPr lang="en-US" sz="3200" cap="all" dirty="0">
                <a:latin typeface="Lucida Sans" panose="020B0602030504020204" pitchFamily="34" charset="0"/>
              </a:rPr>
              <a:t>multi-method approach</a:t>
            </a:r>
          </a:p>
        </p:txBody>
      </p:sp>
      <p:pic>
        <p:nvPicPr>
          <p:cNvPr id="4" name="Grafi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" y="1485103"/>
            <a:ext cx="7488832" cy="46085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733" y="1799628"/>
            <a:ext cx="7226764" cy="4062808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" y="2591764"/>
            <a:ext cx="3671036" cy="22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an iterative multi-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92" y="1343025"/>
            <a:ext cx="7040016" cy="44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alphaModFix amt="7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Brief summary from the breakout sessions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3200" dirty="0" smtClean="0">
                <a:solidFill>
                  <a:schemeClr val="bg1"/>
                </a:solidFill>
              </a:rPr>
              <a:t>Prosumagers </a:t>
            </a:r>
            <a:r>
              <a:rPr lang="en-US" sz="3200" dirty="0">
                <a:solidFill>
                  <a:schemeClr val="bg1"/>
                </a:solidFill>
              </a:rPr>
              <a:t>and big data related to the built </a:t>
            </a:r>
            <a:r>
              <a:rPr lang="en-US" sz="3200" dirty="0" smtClean="0">
                <a:solidFill>
                  <a:schemeClr val="bg1"/>
                </a:solidFill>
              </a:rPr>
              <a:t>environment</a:t>
            </a:r>
          </a:p>
          <a:p>
            <a:pPr marL="285750" indent="-285750"/>
            <a:endParaRPr lang="en-US" sz="3200" dirty="0">
              <a:solidFill>
                <a:schemeClr val="bg1"/>
              </a:solidFill>
            </a:endParaRPr>
          </a:p>
          <a:p>
            <a:pPr marL="285750" indent="-285750"/>
            <a:r>
              <a:rPr lang="en-US" sz="3200" dirty="0">
                <a:solidFill>
                  <a:schemeClr val="bg1"/>
                </a:solidFill>
              </a:rPr>
              <a:t>Circular economy for the deep decarbonisation of </a:t>
            </a:r>
            <a:r>
              <a:rPr lang="en-US" sz="3200" dirty="0" smtClean="0">
                <a:solidFill>
                  <a:schemeClr val="bg1"/>
                </a:solidFill>
              </a:rPr>
              <a:t>industry</a:t>
            </a:r>
          </a:p>
          <a:p>
            <a:pPr marL="285750" indent="-285750"/>
            <a:endParaRPr lang="en-US" sz="3200" dirty="0">
              <a:solidFill>
                <a:schemeClr val="bg1"/>
              </a:solidFill>
            </a:endParaRPr>
          </a:p>
          <a:p>
            <a:pPr marL="285750" indent="-285750"/>
            <a:r>
              <a:rPr lang="en-US" sz="3200" dirty="0">
                <a:solidFill>
                  <a:schemeClr val="bg1"/>
                </a:solidFill>
              </a:rPr>
              <a:t>Digitalization and new market trends in the tertiary </a:t>
            </a:r>
            <a:r>
              <a:rPr lang="en-US" sz="3200" dirty="0" smtClean="0">
                <a:solidFill>
                  <a:schemeClr val="bg1"/>
                </a:solidFill>
              </a:rPr>
              <a:t>sector</a:t>
            </a:r>
          </a:p>
          <a:p>
            <a:pPr marL="285750" indent="-285750"/>
            <a:endParaRPr lang="en-US" sz="3200" dirty="0">
              <a:solidFill>
                <a:schemeClr val="bg1"/>
              </a:solidFill>
            </a:endParaRPr>
          </a:p>
          <a:p>
            <a:pPr marL="285750" indent="-285750"/>
            <a:r>
              <a:rPr lang="en-US" sz="3200" dirty="0">
                <a:solidFill>
                  <a:schemeClr val="bg1"/>
                </a:solidFill>
              </a:rPr>
              <a:t>Shared economy in transport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7774D7-44B7-7046-9019-81811F44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CF21A-03FE-3F4A-99FF-3B2016147EA6}" type="slidenum">
              <a:rPr kumimoji="0" lang="en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P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-Design2018">
  <a:themeElements>
    <a:clrScheme name="NewTRENDS">
      <a:dk1>
        <a:sysClr val="windowText" lastClr="000000"/>
      </a:dk1>
      <a:lt1>
        <a:srgbClr val="FFFFFF"/>
      </a:lt1>
      <a:dk2>
        <a:srgbClr val="00B5A8"/>
      </a:dk2>
      <a:lt2>
        <a:srgbClr val="A8AFAF"/>
      </a:lt2>
      <a:accent1>
        <a:srgbClr val="00B5A8"/>
      </a:accent1>
      <a:accent2>
        <a:srgbClr val="8BC145"/>
      </a:accent2>
      <a:accent3>
        <a:srgbClr val="D4E6F4"/>
      </a:accent3>
      <a:accent4>
        <a:srgbClr val="009475"/>
      </a:accent4>
      <a:accent5>
        <a:srgbClr val="EB6A0A"/>
      </a:accent5>
      <a:accent6>
        <a:srgbClr val="E1E3E3"/>
      </a:accent6>
      <a:hlink>
        <a:srgbClr val="007A87"/>
      </a:hlink>
      <a:folHlink>
        <a:srgbClr val="A8AFAF"/>
      </a:folHlink>
    </a:clrScheme>
    <a:fontScheme name="Benutzerdefiniert 1">
      <a:majorFont>
        <a:latin typeface="Frutiger LT Com 55 Roman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72000" tIns="54000" rIns="72000" bIns="54000">
        <a:spAutoFit/>
      </a:bodyPr>
      <a:lstStyle>
        <a:defPPr marL="215900" indent="-215900">
          <a:spcAft>
            <a:spcPts val="563"/>
          </a:spcAft>
          <a:buClr>
            <a:schemeClr val="tx2"/>
          </a:buClr>
          <a:defRPr sz="140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D4F87634-27CA-408D-A47D-3064D89FFE48}" vid="{5A2317AB-BEEF-4736-A0BE-31A679C3703E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NewTrends">
      <a:dk1>
        <a:sysClr val="windowText" lastClr="000000"/>
      </a:dk1>
      <a:lt1>
        <a:srgbClr val="FFFFFF"/>
      </a:lt1>
      <a:dk2>
        <a:srgbClr val="00B5A8"/>
      </a:dk2>
      <a:lt2>
        <a:srgbClr val="A8AFAF"/>
      </a:lt2>
      <a:accent1>
        <a:srgbClr val="00B5A8"/>
      </a:accent1>
      <a:accent2>
        <a:srgbClr val="8BC145"/>
      </a:accent2>
      <a:accent3>
        <a:srgbClr val="D4E6F4"/>
      </a:accent3>
      <a:accent4>
        <a:srgbClr val="54BD71"/>
      </a:accent4>
      <a:accent5>
        <a:srgbClr val="EB6A0A"/>
      </a:accent5>
      <a:accent6>
        <a:srgbClr val="E1E3E3"/>
      </a:accent6>
      <a:hlink>
        <a:srgbClr val="007A87"/>
      </a:hlink>
      <a:folHlink>
        <a:srgbClr val="A8AF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si_ppt-Vorlage2016">
  <a:themeElements>
    <a:clrScheme name="NewTRENDS">
      <a:dk1>
        <a:sysClr val="windowText" lastClr="000000"/>
      </a:dk1>
      <a:lt1>
        <a:srgbClr val="FFFFFF"/>
      </a:lt1>
      <a:dk2>
        <a:srgbClr val="00B5A8"/>
      </a:dk2>
      <a:lt2>
        <a:srgbClr val="A8AFAF"/>
      </a:lt2>
      <a:accent1>
        <a:srgbClr val="00B5A8"/>
      </a:accent1>
      <a:accent2>
        <a:srgbClr val="8BC145"/>
      </a:accent2>
      <a:accent3>
        <a:srgbClr val="D4E6F4"/>
      </a:accent3>
      <a:accent4>
        <a:srgbClr val="009475"/>
      </a:accent4>
      <a:accent5>
        <a:srgbClr val="EB6A0A"/>
      </a:accent5>
      <a:accent6>
        <a:srgbClr val="E1E3E3"/>
      </a:accent6>
      <a:hlink>
        <a:srgbClr val="007A87"/>
      </a:hlink>
      <a:folHlink>
        <a:srgbClr val="A8AFAF"/>
      </a:folHlink>
    </a:clrScheme>
    <a:fontScheme name="Benutzerdefiniert 2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72000" tIns="54000" rIns="72000" bIns="54000">
        <a:spAutoFit/>
      </a:bodyPr>
      <a:lstStyle>
        <a:defPPr marL="215900" indent="-215900">
          <a:spcAft>
            <a:spcPts val="563"/>
          </a:spcAft>
          <a:buClr>
            <a:schemeClr val="tx2"/>
          </a:buClr>
          <a:defRPr sz="140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D4F87634-27CA-408D-A47D-3064D89FFE48}" vid="{D334BD83-FBEE-4058-9265-C69E7D124B23}"/>
    </a:ext>
  </a:extLst>
</a:theme>
</file>

<file path=ppt/theme/theme5.xml><?xml version="1.0" encoding="utf-8"?>
<a:theme xmlns:a="http://schemas.openxmlformats.org/drawingml/2006/main" name="1_isi_ppt-Vorlage2016">
  <a:themeElements>
    <a:clrScheme name="NewTRENDS">
      <a:dk1>
        <a:sysClr val="windowText" lastClr="000000"/>
      </a:dk1>
      <a:lt1>
        <a:srgbClr val="FFFFFF"/>
      </a:lt1>
      <a:dk2>
        <a:srgbClr val="00B5A8"/>
      </a:dk2>
      <a:lt2>
        <a:srgbClr val="A8AFAF"/>
      </a:lt2>
      <a:accent1>
        <a:srgbClr val="00B5A8"/>
      </a:accent1>
      <a:accent2>
        <a:srgbClr val="8BC145"/>
      </a:accent2>
      <a:accent3>
        <a:srgbClr val="D4E6F4"/>
      </a:accent3>
      <a:accent4>
        <a:srgbClr val="009475"/>
      </a:accent4>
      <a:accent5>
        <a:srgbClr val="EB6A0A"/>
      </a:accent5>
      <a:accent6>
        <a:srgbClr val="E1E3E3"/>
      </a:accent6>
      <a:hlink>
        <a:srgbClr val="007A87"/>
      </a:hlink>
      <a:folHlink>
        <a:srgbClr val="A8AFAF"/>
      </a:folHlink>
    </a:clrScheme>
    <a:fontScheme name="Benutzerdefiniert 2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72000" tIns="54000" rIns="72000" bIns="54000">
        <a:spAutoFit/>
      </a:bodyPr>
      <a:lstStyle>
        <a:defPPr marL="215900" indent="-215900">
          <a:spcAft>
            <a:spcPts val="563"/>
          </a:spcAft>
          <a:buClr>
            <a:schemeClr val="tx2"/>
          </a:buClr>
          <a:defRPr sz="140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D4F87634-27CA-408D-A47D-3064D89FFE48}" vid="{D334BD83-FBEE-4058-9265-C69E7D124B23}"/>
    </a:ext>
  </a:extLst>
</a:theme>
</file>

<file path=ppt/theme/theme6.xml><?xml version="1.0" encoding="utf-8"?>
<a:theme xmlns:a="http://schemas.openxmlformats.org/drawingml/2006/main" name="2_Benutzerdefiniertes Design">
  <a:themeElements>
    <a:clrScheme name="NewTrends">
      <a:dk1>
        <a:sysClr val="windowText" lastClr="000000"/>
      </a:dk1>
      <a:lt1>
        <a:srgbClr val="FFFFFF"/>
      </a:lt1>
      <a:dk2>
        <a:srgbClr val="00B5A8"/>
      </a:dk2>
      <a:lt2>
        <a:srgbClr val="A8AFAF"/>
      </a:lt2>
      <a:accent1>
        <a:srgbClr val="00B5A8"/>
      </a:accent1>
      <a:accent2>
        <a:srgbClr val="8BC145"/>
      </a:accent2>
      <a:accent3>
        <a:srgbClr val="D4E6F4"/>
      </a:accent3>
      <a:accent4>
        <a:srgbClr val="54BD71"/>
      </a:accent4>
      <a:accent5>
        <a:srgbClr val="EB6A0A"/>
      </a:accent5>
      <a:accent6>
        <a:srgbClr val="E1E3E3"/>
      </a:accent6>
      <a:hlink>
        <a:srgbClr val="007A87"/>
      </a:hlink>
      <a:folHlink>
        <a:srgbClr val="A8AF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ISI-Design2018">
  <a:themeElements>
    <a:clrScheme name="NewTRENDS">
      <a:dk1>
        <a:sysClr val="windowText" lastClr="000000"/>
      </a:dk1>
      <a:lt1>
        <a:srgbClr val="FFFFFF"/>
      </a:lt1>
      <a:dk2>
        <a:srgbClr val="00B5A8"/>
      </a:dk2>
      <a:lt2>
        <a:srgbClr val="A8AFAF"/>
      </a:lt2>
      <a:accent1>
        <a:srgbClr val="00B5A8"/>
      </a:accent1>
      <a:accent2>
        <a:srgbClr val="8BC145"/>
      </a:accent2>
      <a:accent3>
        <a:srgbClr val="D4E6F4"/>
      </a:accent3>
      <a:accent4>
        <a:srgbClr val="009475"/>
      </a:accent4>
      <a:accent5>
        <a:srgbClr val="EB6A0A"/>
      </a:accent5>
      <a:accent6>
        <a:srgbClr val="E1E3E3"/>
      </a:accent6>
      <a:hlink>
        <a:srgbClr val="007A87"/>
      </a:hlink>
      <a:folHlink>
        <a:srgbClr val="A8AFAF"/>
      </a:folHlink>
    </a:clrScheme>
    <a:fontScheme name="Benutzerdefiniert 1">
      <a:majorFont>
        <a:latin typeface="Frutiger LT Com 55 Roman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72000" tIns="54000" rIns="72000" bIns="54000">
        <a:spAutoFit/>
      </a:bodyPr>
      <a:lstStyle>
        <a:defPPr marL="215900" indent="-215900">
          <a:spcAft>
            <a:spcPts val="563"/>
          </a:spcAft>
          <a:buClr>
            <a:schemeClr val="tx2"/>
          </a:buClr>
          <a:defRPr sz="140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D4F87634-27CA-408D-A47D-3064D89FFE48}" vid="{5A2317AB-BEEF-4736-A0BE-31A679C3703E}"/>
    </a:ext>
  </a:extLst>
</a:theme>
</file>

<file path=ppt/theme/theme8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5d934a9-c0cd-4c6a-b8d8-662a115f1c92">
      <UserInfo>
        <DisplayName>Maksymilian Kochański</DisplayName>
        <AccountId>30</AccountId>
        <AccountType/>
      </UserInfo>
      <UserInfo>
        <DisplayName>Ewa Kochańska</DisplayName>
        <AccountId>23</AccountId>
        <AccountType/>
      </UserInfo>
      <UserInfo>
        <DisplayName>Iwona Adamkiewicz</DisplayName>
        <AccountId>24</AccountId>
        <AccountType/>
      </UserInfo>
      <UserInfo>
        <DisplayName>Katarzyna Korczak</DisplayName>
        <AccountId>27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24D4BD603C494D8619E511287172B4" ma:contentTypeVersion="12" ma:contentTypeDescription="Create a new document." ma:contentTypeScope="" ma:versionID="aa6513b19201e5fa78143792285d3998">
  <xsd:schema xmlns:xsd="http://www.w3.org/2001/XMLSchema" xmlns:xs="http://www.w3.org/2001/XMLSchema" xmlns:p="http://schemas.microsoft.com/office/2006/metadata/properties" xmlns:ns2="81f21dd9-5de3-44a3-9c4e-ab308fbc6c41" xmlns:ns3="35d934a9-c0cd-4c6a-b8d8-662a115f1c92" targetNamespace="http://schemas.microsoft.com/office/2006/metadata/properties" ma:root="true" ma:fieldsID="be7e558bef8972dd2278502badb2ab56" ns2:_="" ns3:_="">
    <xsd:import namespace="81f21dd9-5de3-44a3-9c4e-ab308fbc6c41"/>
    <xsd:import namespace="35d934a9-c0cd-4c6a-b8d8-662a115f1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21dd9-5de3-44a3-9c4e-ab308fbc6c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934a9-c0cd-4c6a-b8d8-662a115f1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DB09EA-F136-4C70-979F-5B88B2AC89C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5d934a9-c0cd-4c6a-b8d8-662a115f1c92"/>
    <ds:schemaRef ds:uri="81f21dd9-5de3-44a3-9c4e-ab308fbc6c4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44E563-96C0-448F-95C0-72D9B9FE9005}"/>
</file>

<file path=customXml/itemProps3.xml><?xml version="1.0" encoding="utf-8"?>
<ds:datastoreItem xmlns:ds="http://schemas.openxmlformats.org/officeDocument/2006/customXml" ds:itemID="{03B5B996-C419-4C3F-A0CE-31504B68C1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Breitbild</PresentationFormat>
  <Paragraphs>102</Paragraphs>
  <Slides>12</Slides>
  <Notes>4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12</vt:i4>
      </vt:variant>
    </vt:vector>
  </HeadingPairs>
  <TitlesOfParts>
    <vt:vector size="29" baseType="lpstr">
      <vt:lpstr>Arial</vt:lpstr>
      <vt:lpstr>Calibri</vt:lpstr>
      <vt:lpstr>Calibri Light</vt:lpstr>
      <vt:lpstr>Frutiger LT Com 45 Light</vt:lpstr>
      <vt:lpstr>Frutiger LT Com 55 Roman</vt:lpstr>
      <vt:lpstr>Frutiger LT Com 55 Roman (Tekst podstawowy)</vt:lpstr>
      <vt:lpstr>Lucida Sans</vt:lpstr>
      <vt:lpstr>Wingdings</vt:lpstr>
      <vt:lpstr>ISI-Design2018</vt:lpstr>
      <vt:lpstr>Benutzerdefiniertes Design</vt:lpstr>
      <vt:lpstr>1_Benutzerdefiniertes Design</vt:lpstr>
      <vt:lpstr>isi_ppt-Vorlage2016</vt:lpstr>
      <vt:lpstr>1_isi_ppt-Vorlage2016</vt:lpstr>
      <vt:lpstr>2_Benutzerdefiniertes Design</vt:lpstr>
      <vt:lpstr>1_ISI-Design2018</vt:lpstr>
      <vt:lpstr>3_Benutzerdefiniertes Design</vt:lpstr>
      <vt:lpstr>Office Theme</vt:lpstr>
      <vt:lpstr>PowerPoint-Präsentation</vt:lpstr>
      <vt:lpstr>aGENDA</vt:lpstr>
      <vt:lpstr>New Societal Trends</vt:lpstr>
      <vt:lpstr>Overall Project Aim</vt:lpstr>
      <vt:lpstr>identifying and quantifying how New Societal Trends affect energy demand </vt:lpstr>
      <vt:lpstr>integrating recent empirical findings on New Societal Trends into energy demand models </vt:lpstr>
      <vt:lpstr>NewTRENDs’ empirical research design  – an iterative multi-method approach</vt:lpstr>
      <vt:lpstr>an iterative multi-method approach</vt:lpstr>
      <vt:lpstr>Brief summary from the breakout sessions</vt:lpstr>
      <vt:lpstr>expert Survey: how are the various trends interconnected?</vt:lpstr>
      <vt:lpstr>newTRENDs Stakeholder workshop</vt:lpstr>
      <vt:lpstr>Development of Narratives  – Example of Digitalization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Katarzyna Korczak</dc:creator>
  <cp:lastModifiedBy>Brugger, Heike</cp:lastModifiedBy>
  <cp:revision>41</cp:revision>
  <dcterms:created xsi:type="dcterms:W3CDTF">2021-02-02T10:51:54Z</dcterms:created>
  <dcterms:modified xsi:type="dcterms:W3CDTF">2021-10-22T11:26:19Z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0x010100E624D4BD603C494D8619E511287172B4</vt:lpwstr>
  </property>
</Properties>
</file>